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  <p:sldMasterId id="2147483677" r:id="rId2"/>
  </p:sldMasterIdLst>
  <p:notesMasterIdLst>
    <p:notesMasterId r:id="rId28"/>
  </p:notesMasterIdLst>
  <p:sldIdLst>
    <p:sldId id="351" r:id="rId3"/>
    <p:sldId id="347" r:id="rId4"/>
    <p:sldId id="346" r:id="rId5"/>
    <p:sldId id="352" r:id="rId6"/>
    <p:sldId id="353" r:id="rId7"/>
    <p:sldId id="273" r:id="rId8"/>
    <p:sldId id="279" r:id="rId9"/>
    <p:sldId id="257" r:id="rId10"/>
    <p:sldId id="274" r:id="rId11"/>
    <p:sldId id="277" r:id="rId12"/>
    <p:sldId id="341" r:id="rId13"/>
    <p:sldId id="262" r:id="rId14"/>
    <p:sldId id="268" r:id="rId15"/>
    <p:sldId id="264" r:id="rId16"/>
    <p:sldId id="322" r:id="rId17"/>
    <p:sldId id="337" r:id="rId18"/>
    <p:sldId id="339" r:id="rId19"/>
    <p:sldId id="323" r:id="rId20"/>
    <p:sldId id="340" r:id="rId21"/>
    <p:sldId id="342" r:id="rId22"/>
    <p:sldId id="344" r:id="rId23"/>
    <p:sldId id="345" r:id="rId24"/>
    <p:sldId id="269" r:id="rId25"/>
    <p:sldId id="350" r:id="rId26"/>
    <p:sldId id="348" r:id="rId2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alatino Linotype" panose="020405020505050303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B" initials="KEB" lastIdx="10" clrIdx="0">
    <p:extLst>
      <p:ext uri="{19B8F6BF-5375-455C-9EA6-DF929625EA0E}">
        <p15:presenceInfo xmlns:p15="http://schemas.microsoft.com/office/powerpoint/2012/main" userId="KE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2238" autoAdjust="0"/>
  </p:normalViewPr>
  <p:slideViewPr>
    <p:cSldViewPr snapToGrid="0">
      <p:cViewPr varScale="1">
        <p:scale>
          <a:sx n="59" d="100"/>
          <a:sy n="59" d="100"/>
        </p:scale>
        <p:origin x="153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82690-15C6-48D1-AE28-D89BD559574C}" type="doc">
      <dgm:prSet loTypeId="urn:microsoft.com/office/officeart/2008/layout/CircularPictureCallout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8B8AD9-9E95-4DA6-A5CB-F0E2796C08C1}">
      <dgm:prSet custT="1"/>
      <dgm:spPr/>
      <dgm:t>
        <a:bodyPr/>
        <a:lstStyle/>
        <a:p>
          <a:endParaRPr lang="en-US" sz="5400">
            <a:latin typeface="Palatino Linotype" panose="02040502050505030304" pitchFamily="18" charset="0"/>
          </a:endParaRPr>
        </a:p>
      </dgm:t>
    </dgm:pt>
    <dgm:pt modelId="{6B0CEFEE-7474-46D0-BDE8-B165A8C8BA4A}" type="parTrans" cxnId="{80719AB6-9C00-472B-BD68-F9B282A523F6}">
      <dgm:prSet/>
      <dgm:spPr/>
      <dgm:t>
        <a:bodyPr/>
        <a:lstStyle/>
        <a:p>
          <a:endParaRPr lang="en-US"/>
        </a:p>
      </dgm:t>
    </dgm:pt>
    <dgm:pt modelId="{96C01A93-CAD1-4E06-B8C3-D66954B788A5}" type="sibTrans" cxnId="{80719AB6-9C00-472B-BD68-F9B282A523F6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EBD9A7D-1185-4390-8AA6-C7F8F2C6B8A7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Damian</a:t>
          </a:r>
        </a:p>
      </dgm:t>
    </dgm:pt>
    <dgm:pt modelId="{61E317F9-2836-4265-8451-CD846DD17E02}" type="parTrans" cxnId="{68D266B8-5F20-4C2F-8ED5-E824EDACE388}">
      <dgm:prSet/>
      <dgm:spPr/>
      <dgm:t>
        <a:bodyPr/>
        <a:lstStyle/>
        <a:p>
          <a:endParaRPr lang="en-US"/>
        </a:p>
      </dgm:t>
    </dgm:pt>
    <dgm:pt modelId="{E0A49914-EE09-4021-84FF-3F5F905B3E5C}" type="sibTrans" cxnId="{68D266B8-5F20-4C2F-8ED5-E824EDACE388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26A002-BF01-4573-B9A3-0BE8B3C8B789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John</a:t>
          </a:r>
        </a:p>
      </dgm:t>
    </dgm:pt>
    <dgm:pt modelId="{40C53A68-5BD9-4606-BD56-432EE78ADECA}" type="parTrans" cxnId="{CAFB94B9-B704-4517-BCCB-D5A7F17CDE6C}">
      <dgm:prSet/>
      <dgm:spPr/>
      <dgm:t>
        <a:bodyPr/>
        <a:lstStyle/>
        <a:p>
          <a:endParaRPr lang="en-US"/>
        </a:p>
      </dgm:t>
    </dgm:pt>
    <dgm:pt modelId="{60F2A70C-B546-48FB-A7BB-997218BB3FF3}" type="sibTrans" cxnId="{CAFB94B9-B704-4517-BCCB-D5A7F17CDE6C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168EB2-3EC8-48D5-8816-A4E610E6B5A7}" type="pres">
      <dgm:prSet presAssocID="{A9D82690-15C6-48D1-AE28-D89BD559574C}" presName="Name0" presStyleCnt="0">
        <dgm:presLayoutVars>
          <dgm:chMax val="7"/>
          <dgm:chPref val="7"/>
          <dgm:dir/>
        </dgm:presLayoutVars>
      </dgm:prSet>
      <dgm:spPr/>
    </dgm:pt>
    <dgm:pt modelId="{FCF71DD9-E4CC-4D73-B0AB-AA2A9401A1A5}" type="pres">
      <dgm:prSet presAssocID="{A9D82690-15C6-48D1-AE28-D89BD559574C}" presName="Name1" presStyleCnt="0"/>
      <dgm:spPr/>
    </dgm:pt>
    <dgm:pt modelId="{16B2C653-3720-4FE5-BEED-8D688E3D5FFB}" type="pres">
      <dgm:prSet presAssocID="{96C01A93-CAD1-4E06-B8C3-D66954B788A5}" presName="picture_1" presStyleCnt="0"/>
      <dgm:spPr/>
    </dgm:pt>
    <dgm:pt modelId="{16D155F0-96AC-47C9-A388-A33363FB55D0}" type="pres">
      <dgm:prSet presAssocID="{96C01A93-CAD1-4E06-B8C3-D66954B788A5}" presName="pictureRepeatNode" presStyleLbl="alignImgPlace1" presStyleIdx="0" presStyleCnt="3"/>
      <dgm:spPr/>
    </dgm:pt>
    <dgm:pt modelId="{4BE54D69-1EF5-4965-AC50-AB2962B5F908}" type="pres">
      <dgm:prSet presAssocID="{BD8B8AD9-9E95-4DA6-A5CB-F0E2796C08C1}" presName="text_1" presStyleLbl="node1" presStyleIdx="0" presStyleCnt="0">
        <dgm:presLayoutVars>
          <dgm:bulletEnabled val="1"/>
        </dgm:presLayoutVars>
      </dgm:prSet>
      <dgm:spPr/>
    </dgm:pt>
    <dgm:pt modelId="{2A18183A-38D9-4DAF-96F9-35F912765392}" type="pres">
      <dgm:prSet presAssocID="{E0A49914-EE09-4021-84FF-3F5F905B3E5C}" presName="picture_2" presStyleCnt="0"/>
      <dgm:spPr/>
    </dgm:pt>
    <dgm:pt modelId="{2E35917F-524B-4310-821A-7551079A8094}" type="pres">
      <dgm:prSet presAssocID="{E0A49914-EE09-4021-84FF-3F5F905B3E5C}" presName="pictureRepeatNode" presStyleLbl="alignImgPlace1" presStyleIdx="1" presStyleCnt="3"/>
      <dgm:spPr/>
    </dgm:pt>
    <dgm:pt modelId="{55F38AED-E387-45F7-89E3-D7B22D31087E}" type="pres">
      <dgm:prSet presAssocID="{3EBD9A7D-1185-4390-8AA6-C7F8F2C6B8A7}" presName="line_2" presStyleLbl="parChTrans1D1" presStyleIdx="0" presStyleCnt="2"/>
      <dgm:spPr/>
    </dgm:pt>
    <dgm:pt modelId="{6173E4DF-9070-4FA7-AF54-41376000B5A9}" type="pres">
      <dgm:prSet presAssocID="{3EBD9A7D-1185-4390-8AA6-C7F8F2C6B8A7}" presName="textparent_2" presStyleLbl="node1" presStyleIdx="0" presStyleCnt="0"/>
      <dgm:spPr/>
    </dgm:pt>
    <dgm:pt modelId="{E2F67E02-82F6-4025-8952-10F618548C97}" type="pres">
      <dgm:prSet presAssocID="{3EBD9A7D-1185-4390-8AA6-C7F8F2C6B8A7}" presName="text_2" presStyleLbl="revTx" presStyleIdx="0" presStyleCnt="2">
        <dgm:presLayoutVars>
          <dgm:bulletEnabled val="1"/>
        </dgm:presLayoutVars>
      </dgm:prSet>
      <dgm:spPr/>
    </dgm:pt>
    <dgm:pt modelId="{535CF19F-C28A-4ED0-AB7D-105D35E8828C}" type="pres">
      <dgm:prSet presAssocID="{60F2A70C-B546-48FB-A7BB-997218BB3FF3}" presName="picture_3" presStyleCnt="0"/>
      <dgm:spPr/>
    </dgm:pt>
    <dgm:pt modelId="{AB7F592F-0B5A-4399-BE83-D0AD8CA3AFC9}" type="pres">
      <dgm:prSet presAssocID="{60F2A70C-B546-48FB-A7BB-997218BB3FF3}" presName="pictureRepeatNode" presStyleLbl="alignImgPlace1" presStyleIdx="2" presStyleCnt="3"/>
      <dgm:spPr/>
    </dgm:pt>
    <dgm:pt modelId="{131D055C-93AE-4A2C-9513-E86BE1675F7E}" type="pres">
      <dgm:prSet presAssocID="{8426A002-BF01-4573-B9A3-0BE8B3C8B789}" presName="line_3" presStyleLbl="parChTrans1D1" presStyleIdx="1" presStyleCnt="2"/>
      <dgm:spPr/>
    </dgm:pt>
    <dgm:pt modelId="{D495A810-DDEC-4F66-8744-08011FE064B3}" type="pres">
      <dgm:prSet presAssocID="{8426A002-BF01-4573-B9A3-0BE8B3C8B789}" presName="textparent_3" presStyleLbl="node1" presStyleIdx="0" presStyleCnt="0"/>
      <dgm:spPr/>
    </dgm:pt>
    <dgm:pt modelId="{10541A3E-50A1-4195-B6FB-B81A140B13FE}" type="pres">
      <dgm:prSet presAssocID="{8426A002-BF01-4573-B9A3-0BE8B3C8B789}" presName="text_3" presStyleLbl="revTx" presStyleIdx="1" presStyleCnt="2">
        <dgm:presLayoutVars>
          <dgm:bulletEnabled val="1"/>
        </dgm:presLayoutVars>
      </dgm:prSet>
      <dgm:spPr/>
    </dgm:pt>
  </dgm:ptLst>
  <dgm:cxnLst>
    <dgm:cxn modelId="{E814AD0D-731C-44C1-8395-A83C2D5F88E3}" type="presOf" srcId="{A9D82690-15C6-48D1-AE28-D89BD559574C}" destId="{C9168EB2-3EC8-48D5-8816-A4E610E6B5A7}" srcOrd="0" destOrd="0" presId="urn:microsoft.com/office/officeart/2008/layout/CircularPictureCallout"/>
    <dgm:cxn modelId="{9D4EE72E-D65F-4381-AB27-878182231E66}" type="presOf" srcId="{BD8B8AD9-9E95-4DA6-A5CB-F0E2796C08C1}" destId="{4BE54D69-1EF5-4965-AC50-AB2962B5F908}" srcOrd="0" destOrd="0" presId="urn:microsoft.com/office/officeart/2008/layout/CircularPictureCallout"/>
    <dgm:cxn modelId="{6C64F43C-313F-4602-8085-AF3D471FA0F4}" type="presOf" srcId="{96C01A93-CAD1-4E06-B8C3-D66954B788A5}" destId="{16D155F0-96AC-47C9-A388-A33363FB55D0}" srcOrd="0" destOrd="0" presId="urn:microsoft.com/office/officeart/2008/layout/CircularPictureCallout"/>
    <dgm:cxn modelId="{4F5E3274-4067-45CB-844E-A666B1A5E24F}" type="presOf" srcId="{E0A49914-EE09-4021-84FF-3F5F905B3E5C}" destId="{2E35917F-524B-4310-821A-7551079A8094}" srcOrd="0" destOrd="0" presId="urn:microsoft.com/office/officeart/2008/layout/CircularPictureCallout"/>
    <dgm:cxn modelId="{A9BADFB0-D203-444D-86BF-80C715EC345F}" type="presOf" srcId="{8426A002-BF01-4573-B9A3-0BE8B3C8B789}" destId="{10541A3E-50A1-4195-B6FB-B81A140B13FE}" srcOrd="0" destOrd="0" presId="urn:microsoft.com/office/officeart/2008/layout/CircularPictureCallout"/>
    <dgm:cxn modelId="{80719AB6-9C00-472B-BD68-F9B282A523F6}" srcId="{A9D82690-15C6-48D1-AE28-D89BD559574C}" destId="{BD8B8AD9-9E95-4DA6-A5CB-F0E2796C08C1}" srcOrd="0" destOrd="0" parTransId="{6B0CEFEE-7474-46D0-BDE8-B165A8C8BA4A}" sibTransId="{96C01A93-CAD1-4E06-B8C3-D66954B788A5}"/>
    <dgm:cxn modelId="{68D266B8-5F20-4C2F-8ED5-E824EDACE388}" srcId="{A9D82690-15C6-48D1-AE28-D89BD559574C}" destId="{3EBD9A7D-1185-4390-8AA6-C7F8F2C6B8A7}" srcOrd="1" destOrd="0" parTransId="{61E317F9-2836-4265-8451-CD846DD17E02}" sibTransId="{E0A49914-EE09-4021-84FF-3F5F905B3E5C}"/>
    <dgm:cxn modelId="{CAFB94B9-B704-4517-BCCB-D5A7F17CDE6C}" srcId="{A9D82690-15C6-48D1-AE28-D89BD559574C}" destId="{8426A002-BF01-4573-B9A3-0BE8B3C8B789}" srcOrd="2" destOrd="0" parTransId="{40C53A68-5BD9-4606-BD56-432EE78ADECA}" sibTransId="{60F2A70C-B546-48FB-A7BB-997218BB3FF3}"/>
    <dgm:cxn modelId="{2F4A62BA-F02E-4AAB-8BE1-A0CB1C2186B2}" type="presOf" srcId="{3EBD9A7D-1185-4390-8AA6-C7F8F2C6B8A7}" destId="{E2F67E02-82F6-4025-8952-10F618548C97}" srcOrd="0" destOrd="0" presId="urn:microsoft.com/office/officeart/2008/layout/CircularPictureCallout"/>
    <dgm:cxn modelId="{D42F2BC3-1EE6-4219-84EC-F6E82885CDA0}" type="presOf" srcId="{60F2A70C-B546-48FB-A7BB-997218BB3FF3}" destId="{AB7F592F-0B5A-4399-BE83-D0AD8CA3AFC9}" srcOrd="0" destOrd="0" presId="urn:microsoft.com/office/officeart/2008/layout/CircularPictureCallout"/>
    <dgm:cxn modelId="{9E513133-12B8-42AC-93EA-7A8AB5007D45}" type="presParOf" srcId="{C9168EB2-3EC8-48D5-8816-A4E610E6B5A7}" destId="{FCF71DD9-E4CC-4D73-B0AB-AA2A9401A1A5}" srcOrd="0" destOrd="0" presId="urn:microsoft.com/office/officeart/2008/layout/CircularPictureCallout"/>
    <dgm:cxn modelId="{84AC9099-A0F3-456D-809B-FA1047F645C7}" type="presParOf" srcId="{FCF71DD9-E4CC-4D73-B0AB-AA2A9401A1A5}" destId="{16B2C653-3720-4FE5-BEED-8D688E3D5FFB}" srcOrd="0" destOrd="0" presId="urn:microsoft.com/office/officeart/2008/layout/CircularPictureCallout"/>
    <dgm:cxn modelId="{0AA5AD01-7202-48C6-A2A5-207D42C7C105}" type="presParOf" srcId="{16B2C653-3720-4FE5-BEED-8D688E3D5FFB}" destId="{16D155F0-96AC-47C9-A388-A33363FB55D0}" srcOrd="0" destOrd="0" presId="urn:microsoft.com/office/officeart/2008/layout/CircularPictureCallout"/>
    <dgm:cxn modelId="{6EA0622E-661A-4BA8-9D47-D2EF0F334869}" type="presParOf" srcId="{FCF71DD9-E4CC-4D73-B0AB-AA2A9401A1A5}" destId="{4BE54D69-1EF5-4965-AC50-AB2962B5F908}" srcOrd="1" destOrd="0" presId="urn:microsoft.com/office/officeart/2008/layout/CircularPictureCallout"/>
    <dgm:cxn modelId="{C7097D2F-56A5-4B89-8613-A21E54E320FE}" type="presParOf" srcId="{FCF71DD9-E4CC-4D73-B0AB-AA2A9401A1A5}" destId="{2A18183A-38D9-4DAF-96F9-35F912765392}" srcOrd="2" destOrd="0" presId="urn:microsoft.com/office/officeart/2008/layout/CircularPictureCallout"/>
    <dgm:cxn modelId="{8CD21CB8-C658-4F62-8E31-1FF13D9E67E7}" type="presParOf" srcId="{2A18183A-38D9-4DAF-96F9-35F912765392}" destId="{2E35917F-524B-4310-821A-7551079A8094}" srcOrd="0" destOrd="0" presId="urn:microsoft.com/office/officeart/2008/layout/CircularPictureCallout"/>
    <dgm:cxn modelId="{B0E11B5B-B5CB-442F-A482-D0D253DBF6A9}" type="presParOf" srcId="{FCF71DD9-E4CC-4D73-B0AB-AA2A9401A1A5}" destId="{55F38AED-E387-45F7-89E3-D7B22D31087E}" srcOrd="3" destOrd="0" presId="urn:microsoft.com/office/officeart/2008/layout/CircularPictureCallout"/>
    <dgm:cxn modelId="{C3188A9A-313F-4DB0-B01C-AE9F39AC8A16}" type="presParOf" srcId="{FCF71DD9-E4CC-4D73-B0AB-AA2A9401A1A5}" destId="{6173E4DF-9070-4FA7-AF54-41376000B5A9}" srcOrd="4" destOrd="0" presId="urn:microsoft.com/office/officeart/2008/layout/CircularPictureCallout"/>
    <dgm:cxn modelId="{7F07ADD3-2623-4FA3-AD30-48F481E55E9C}" type="presParOf" srcId="{6173E4DF-9070-4FA7-AF54-41376000B5A9}" destId="{E2F67E02-82F6-4025-8952-10F618548C97}" srcOrd="0" destOrd="0" presId="urn:microsoft.com/office/officeart/2008/layout/CircularPictureCallout"/>
    <dgm:cxn modelId="{7951BA89-1EF1-4BCA-958B-816BFE3D8D46}" type="presParOf" srcId="{FCF71DD9-E4CC-4D73-B0AB-AA2A9401A1A5}" destId="{535CF19F-C28A-4ED0-AB7D-105D35E8828C}" srcOrd="5" destOrd="0" presId="urn:microsoft.com/office/officeart/2008/layout/CircularPictureCallout"/>
    <dgm:cxn modelId="{3D740CBE-7A72-48BF-B18A-C154922B2361}" type="presParOf" srcId="{535CF19F-C28A-4ED0-AB7D-105D35E8828C}" destId="{AB7F592F-0B5A-4399-BE83-D0AD8CA3AFC9}" srcOrd="0" destOrd="0" presId="urn:microsoft.com/office/officeart/2008/layout/CircularPictureCallout"/>
    <dgm:cxn modelId="{89961618-07C8-4593-BAFF-A1DE95D64914}" type="presParOf" srcId="{FCF71DD9-E4CC-4D73-B0AB-AA2A9401A1A5}" destId="{131D055C-93AE-4A2C-9513-E86BE1675F7E}" srcOrd="6" destOrd="0" presId="urn:microsoft.com/office/officeart/2008/layout/CircularPictureCallout"/>
    <dgm:cxn modelId="{37996EC1-5AB5-454C-872C-18C5D8BAB290}" type="presParOf" srcId="{FCF71DD9-E4CC-4D73-B0AB-AA2A9401A1A5}" destId="{D495A810-DDEC-4F66-8744-08011FE064B3}" srcOrd="7" destOrd="0" presId="urn:microsoft.com/office/officeart/2008/layout/CircularPictureCallout"/>
    <dgm:cxn modelId="{C0065CCC-81BA-473A-ABB4-6E22B3F5ED13}" type="presParOf" srcId="{D495A810-DDEC-4F66-8744-08011FE064B3}" destId="{10541A3E-50A1-4195-B6FB-B81A140B13F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7FBA-1E1E-4C3A-A0A8-4DBF5435023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E1B573-9120-4A3F-8CAC-609D315499C2}">
      <dgm:prSet phldrT="[Text]" custT="1"/>
      <dgm:spPr/>
      <dgm:t>
        <a:bodyPr/>
        <a:lstStyle/>
        <a:p>
          <a:r>
            <a:rPr lang="en-US" sz="2800" dirty="0"/>
            <a:t>St. Constance</a:t>
          </a:r>
        </a:p>
        <a:p>
          <a:r>
            <a:rPr lang="en-US" sz="2800" dirty="0"/>
            <a:t>Class of 2024</a:t>
          </a:r>
          <a:br>
            <a:rPr lang="en-US" sz="2800" dirty="0"/>
          </a:br>
          <a:endParaRPr lang="en-US" sz="2800" dirty="0"/>
        </a:p>
      </dgm:t>
    </dgm:pt>
    <dgm:pt modelId="{7D87652F-02F9-4A62-B496-869068116BC8}" type="parTrans" cxnId="{C43C7DCB-5F25-4353-9E33-FFD7563192A2}">
      <dgm:prSet/>
      <dgm:spPr/>
      <dgm:t>
        <a:bodyPr/>
        <a:lstStyle/>
        <a:p>
          <a:endParaRPr lang="en-US"/>
        </a:p>
      </dgm:t>
    </dgm:pt>
    <dgm:pt modelId="{C7DD5080-9EB2-45CC-9A57-4902365E2501}" type="sibTrans" cxnId="{C43C7DCB-5F25-4353-9E33-FFD7563192A2}">
      <dgm:prSet/>
      <dgm:spPr/>
      <dgm:t>
        <a:bodyPr/>
        <a:lstStyle/>
        <a:p>
          <a:endParaRPr lang="en-US"/>
        </a:p>
      </dgm:t>
    </dgm:pt>
    <dgm:pt modelId="{9E3EFC51-DB6B-4EE3-9C12-73D0C3F7066B}">
      <dgm:prSet phldrT="[Text]" custT="1"/>
      <dgm:spPr/>
      <dgm:t>
        <a:bodyPr/>
        <a:lstStyle/>
        <a:p>
          <a:r>
            <a:rPr lang="en-US" sz="2000" dirty="0"/>
            <a:t>Lesson: Saving &amp; Investing</a:t>
          </a:r>
        </a:p>
      </dgm:t>
    </dgm:pt>
    <dgm:pt modelId="{3F138B87-3B0F-45FA-808C-DDE9CF811829}" type="parTrans" cxnId="{480570BD-3C6D-49BE-A946-BC811AFB0D94}">
      <dgm:prSet/>
      <dgm:spPr/>
      <dgm:t>
        <a:bodyPr/>
        <a:lstStyle/>
        <a:p>
          <a:endParaRPr lang="en-US"/>
        </a:p>
      </dgm:t>
    </dgm:pt>
    <dgm:pt modelId="{34B68F5D-DB18-48EC-9B6C-6AED8143CBFA}" type="sibTrans" cxnId="{480570BD-3C6D-49BE-A946-BC811AFB0D94}">
      <dgm:prSet/>
      <dgm:spPr/>
      <dgm:t>
        <a:bodyPr/>
        <a:lstStyle/>
        <a:p>
          <a:endParaRPr lang="en-US"/>
        </a:p>
      </dgm:t>
    </dgm:pt>
    <dgm:pt modelId="{C946395E-21DF-4D91-B8FE-A8EB320AF605}">
      <dgm:prSet phldrT="[Text]" custT="1"/>
      <dgm:spPr/>
      <dgm:t>
        <a:bodyPr/>
        <a:lstStyle/>
        <a:p>
          <a:endParaRPr lang="en-US" sz="2000" dirty="0"/>
        </a:p>
      </dgm:t>
    </dgm:pt>
    <dgm:pt modelId="{D41119F6-4747-4FCC-A174-A7B24FAE0A3A}" type="parTrans" cxnId="{B920853C-0EDF-4107-A1D2-85A66F41EDD8}">
      <dgm:prSet/>
      <dgm:spPr/>
      <dgm:t>
        <a:bodyPr/>
        <a:lstStyle/>
        <a:p>
          <a:endParaRPr lang="en-US"/>
        </a:p>
      </dgm:t>
    </dgm:pt>
    <dgm:pt modelId="{4F1635CB-A7B8-4181-91AF-4C664601FA31}" type="sibTrans" cxnId="{B920853C-0EDF-4107-A1D2-85A66F41EDD8}">
      <dgm:prSet/>
      <dgm:spPr/>
      <dgm:t>
        <a:bodyPr/>
        <a:lstStyle/>
        <a:p>
          <a:endParaRPr lang="en-US"/>
        </a:p>
      </dgm:t>
    </dgm:pt>
    <dgm:pt modelId="{F9B17169-04B2-401C-A7A1-4A23271FB873}">
      <dgm:prSet phldrT="[Text]" custT="1"/>
      <dgm:spPr/>
      <dgm:t>
        <a:bodyPr/>
        <a:lstStyle/>
        <a:p>
          <a:endParaRPr lang="en-US" sz="2000" dirty="0"/>
        </a:p>
      </dgm:t>
    </dgm:pt>
    <dgm:pt modelId="{40D14E45-842F-4092-893E-9D6248B67A00}" type="parTrans" cxnId="{0FFD9D8C-C375-4ABA-8D57-72CDB007343E}">
      <dgm:prSet/>
      <dgm:spPr/>
      <dgm:t>
        <a:bodyPr/>
        <a:lstStyle/>
        <a:p>
          <a:endParaRPr lang="en-US"/>
        </a:p>
      </dgm:t>
    </dgm:pt>
    <dgm:pt modelId="{03639C44-0A09-4BEF-AEA0-5FCAD3DA91CE}" type="sibTrans" cxnId="{0FFD9D8C-C375-4ABA-8D57-72CDB007343E}">
      <dgm:prSet/>
      <dgm:spPr/>
      <dgm:t>
        <a:bodyPr/>
        <a:lstStyle/>
        <a:p>
          <a:endParaRPr lang="en-US"/>
        </a:p>
      </dgm:t>
    </dgm:pt>
    <dgm:pt modelId="{8A35E1F2-742B-45F7-8913-AEF9177F0550}">
      <dgm:prSet phldrT="[Text]" custT="1"/>
      <dgm:spPr/>
      <dgm:t>
        <a:bodyPr/>
        <a:lstStyle/>
        <a:p>
          <a:r>
            <a:rPr lang="en-US" sz="2000" dirty="0"/>
            <a:t>Activity: Stock Market Art!</a:t>
          </a:r>
        </a:p>
      </dgm:t>
    </dgm:pt>
    <dgm:pt modelId="{ABAD2D10-CA72-40F9-8E5C-99CFEFA3D30B}" type="sibTrans" cxnId="{55B55B8E-A902-43B3-BF9C-765CDA35F00F}">
      <dgm:prSet/>
      <dgm:spPr/>
      <dgm:t>
        <a:bodyPr/>
        <a:lstStyle/>
        <a:p>
          <a:endParaRPr lang="en-US"/>
        </a:p>
      </dgm:t>
    </dgm:pt>
    <dgm:pt modelId="{1FB6FBF5-00E4-4876-8496-FCB8BE967E5A}" type="parTrans" cxnId="{55B55B8E-A902-43B3-BF9C-765CDA35F00F}">
      <dgm:prSet/>
      <dgm:spPr/>
      <dgm:t>
        <a:bodyPr/>
        <a:lstStyle/>
        <a:p>
          <a:endParaRPr lang="en-US"/>
        </a:p>
      </dgm:t>
    </dgm:pt>
    <dgm:pt modelId="{B381D59A-B86B-4686-A0B5-BD0E820BF177}" type="pres">
      <dgm:prSet presAssocID="{FF137FBA-1E1E-4C3A-A0A8-4DBF54350231}" presName="Name0" presStyleCnt="0">
        <dgm:presLayoutVars>
          <dgm:dir/>
          <dgm:animLvl val="lvl"/>
          <dgm:resizeHandles/>
        </dgm:presLayoutVars>
      </dgm:prSet>
      <dgm:spPr/>
    </dgm:pt>
    <dgm:pt modelId="{8FF0BC95-065F-40B7-AF91-19884A83059A}" type="pres">
      <dgm:prSet presAssocID="{FEE1B573-9120-4A3F-8CAC-609D315499C2}" presName="linNode" presStyleCnt="0"/>
      <dgm:spPr/>
    </dgm:pt>
    <dgm:pt modelId="{BA4E2730-2FFF-4652-BBDA-0EEE06D214D8}" type="pres">
      <dgm:prSet presAssocID="{FEE1B573-9120-4A3F-8CAC-609D315499C2}" presName="parentShp" presStyleLbl="node1" presStyleIdx="0" presStyleCnt="1" custLinFactY="-17807" custLinFactNeighborX="792" custLinFactNeighborY="-100000">
        <dgm:presLayoutVars>
          <dgm:bulletEnabled val="1"/>
        </dgm:presLayoutVars>
      </dgm:prSet>
      <dgm:spPr/>
    </dgm:pt>
    <dgm:pt modelId="{3450E037-CC0E-4E50-889F-428FA30A62C1}" type="pres">
      <dgm:prSet presAssocID="{FEE1B573-9120-4A3F-8CAC-609D315499C2}" presName="childShp" presStyleLbl="bgAccFollowNode1" presStyleIdx="0" presStyleCnt="1" custLinFactNeighborX="4355" custLinFactNeighborY="-18145">
        <dgm:presLayoutVars>
          <dgm:bulletEnabled val="1"/>
        </dgm:presLayoutVars>
      </dgm:prSet>
      <dgm:spPr/>
    </dgm:pt>
  </dgm:ptLst>
  <dgm:cxnLst>
    <dgm:cxn modelId="{7D0E9D1B-F9DD-4DA0-9AEF-7650D21A12F1}" type="presOf" srcId="{C946395E-21DF-4D91-B8FE-A8EB320AF605}" destId="{3450E037-CC0E-4E50-889F-428FA30A62C1}" srcOrd="0" destOrd="2" presId="urn:microsoft.com/office/officeart/2005/8/layout/vList6"/>
    <dgm:cxn modelId="{B920853C-0EDF-4107-A1D2-85A66F41EDD8}" srcId="{FEE1B573-9120-4A3F-8CAC-609D315499C2}" destId="{C946395E-21DF-4D91-B8FE-A8EB320AF605}" srcOrd="2" destOrd="0" parTransId="{D41119F6-4747-4FCC-A174-A7B24FAE0A3A}" sibTransId="{4F1635CB-A7B8-4181-91AF-4C664601FA31}"/>
    <dgm:cxn modelId="{0FFD9D8C-C375-4ABA-8D57-72CDB007343E}" srcId="{FEE1B573-9120-4A3F-8CAC-609D315499C2}" destId="{F9B17169-04B2-401C-A7A1-4A23271FB873}" srcOrd="0" destOrd="0" parTransId="{40D14E45-842F-4092-893E-9D6248B67A00}" sibTransId="{03639C44-0A09-4BEF-AEA0-5FCAD3DA91CE}"/>
    <dgm:cxn modelId="{55B55B8E-A902-43B3-BF9C-765CDA35F00F}" srcId="{FEE1B573-9120-4A3F-8CAC-609D315499C2}" destId="{8A35E1F2-742B-45F7-8913-AEF9177F0550}" srcOrd="1" destOrd="0" parTransId="{1FB6FBF5-00E4-4876-8496-FCB8BE967E5A}" sibTransId="{ABAD2D10-CA72-40F9-8E5C-99CFEFA3D30B}"/>
    <dgm:cxn modelId="{4E643BBB-F2C2-497A-9300-76DE0C0D0D5E}" type="presOf" srcId="{F9B17169-04B2-401C-A7A1-4A23271FB873}" destId="{3450E037-CC0E-4E50-889F-428FA30A62C1}" srcOrd="0" destOrd="0" presId="urn:microsoft.com/office/officeart/2005/8/layout/vList6"/>
    <dgm:cxn modelId="{480570BD-3C6D-49BE-A946-BC811AFB0D94}" srcId="{FEE1B573-9120-4A3F-8CAC-609D315499C2}" destId="{9E3EFC51-DB6B-4EE3-9C12-73D0C3F7066B}" srcOrd="3" destOrd="0" parTransId="{3F138B87-3B0F-45FA-808C-DDE9CF811829}" sibTransId="{34B68F5D-DB18-48EC-9B6C-6AED8143CBFA}"/>
    <dgm:cxn modelId="{1E5777BD-4E2D-4AA3-936F-0DD4B68D421D}" type="presOf" srcId="{FEE1B573-9120-4A3F-8CAC-609D315499C2}" destId="{BA4E2730-2FFF-4652-BBDA-0EEE06D214D8}" srcOrd="0" destOrd="0" presId="urn:microsoft.com/office/officeart/2005/8/layout/vList6"/>
    <dgm:cxn modelId="{AA354CC1-1AFC-4B53-8769-AD21935A744E}" type="presOf" srcId="{8A35E1F2-742B-45F7-8913-AEF9177F0550}" destId="{3450E037-CC0E-4E50-889F-428FA30A62C1}" srcOrd="0" destOrd="1" presId="urn:microsoft.com/office/officeart/2005/8/layout/vList6"/>
    <dgm:cxn modelId="{9148B2C8-BDF5-4686-9755-CE8AB8126DFB}" type="presOf" srcId="{9E3EFC51-DB6B-4EE3-9C12-73D0C3F7066B}" destId="{3450E037-CC0E-4E50-889F-428FA30A62C1}" srcOrd="0" destOrd="3" presId="urn:microsoft.com/office/officeart/2005/8/layout/vList6"/>
    <dgm:cxn modelId="{C43C7DCB-5F25-4353-9E33-FFD7563192A2}" srcId="{FF137FBA-1E1E-4C3A-A0A8-4DBF54350231}" destId="{FEE1B573-9120-4A3F-8CAC-609D315499C2}" srcOrd="0" destOrd="0" parTransId="{7D87652F-02F9-4A62-B496-869068116BC8}" sibTransId="{C7DD5080-9EB2-45CC-9A57-4902365E2501}"/>
    <dgm:cxn modelId="{73C431F2-200D-4C16-8AE5-76E6CF7A9247}" type="presOf" srcId="{FF137FBA-1E1E-4C3A-A0A8-4DBF54350231}" destId="{B381D59A-B86B-4686-A0B5-BD0E820BF177}" srcOrd="0" destOrd="0" presId="urn:microsoft.com/office/officeart/2005/8/layout/vList6"/>
    <dgm:cxn modelId="{2AEB573F-0811-4FBA-8554-CAE3ABE1F751}" type="presParOf" srcId="{B381D59A-B86B-4686-A0B5-BD0E820BF177}" destId="{8FF0BC95-065F-40B7-AF91-19884A83059A}" srcOrd="0" destOrd="0" presId="urn:microsoft.com/office/officeart/2005/8/layout/vList6"/>
    <dgm:cxn modelId="{F8291246-80FB-459F-AF75-68EACCC889C2}" type="presParOf" srcId="{8FF0BC95-065F-40B7-AF91-19884A83059A}" destId="{BA4E2730-2FFF-4652-BBDA-0EEE06D214D8}" srcOrd="0" destOrd="0" presId="urn:microsoft.com/office/officeart/2005/8/layout/vList6"/>
    <dgm:cxn modelId="{62808DCD-4992-4F6F-B9E7-5F96F8C08888}" type="presParOf" srcId="{8FF0BC95-065F-40B7-AF91-19884A83059A}" destId="{3450E037-CC0E-4E50-889F-428FA30A62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E2C9A-9F23-403E-A456-B4510EA07C1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5C8F49-866D-4CE3-952C-644CF7BDEC34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What is the best thing to do with money you saved?</a:t>
          </a:r>
        </a:p>
      </dgm:t>
    </dgm:pt>
    <dgm:pt modelId="{DCA77267-049B-4A1A-9771-243942419338}" type="parTrans" cxnId="{47E4880B-786F-47AA-AA37-D54537A79D02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15F99C55-BF6E-4B3A-B456-05476DE4396B}" type="sibTrans" cxnId="{47E4880B-786F-47AA-AA37-D54537A79D02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30CDE0AB-2DBF-4215-BEB4-D12AE5CE7BBE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What are the names of your teachers for SMP?</a:t>
          </a:r>
        </a:p>
      </dgm:t>
    </dgm:pt>
    <dgm:pt modelId="{4AB5F555-3FD7-4A9C-848F-D8318E1ADC82}" type="parTrans" cxnId="{90277721-0400-4B1A-8239-9FE5A9A96763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0D3497ED-73AE-42FD-B621-5BFEEEC39946}" type="sibTrans" cxnId="{90277721-0400-4B1A-8239-9FE5A9A96763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850F2E06-8FFA-4E3F-A2F1-FA49BF5E00AD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What does it mean to save money?</a:t>
          </a:r>
        </a:p>
      </dgm:t>
    </dgm:pt>
    <dgm:pt modelId="{FB7249F6-FFD1-486C-9B4E-8F4920C77985}" type="parTrans" cxnId="{8BE8B901-C168-48AA-9E0E-C87AF42CDAF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AFA65742-0360-4141-B1F7-492EF6AACEDA}" type="sibTrans" cxnId="{8BE8B901-C168-48AA-9E0E-C87AF42CDAF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0033005F-99D6-4069-BBFD-D8B59C9AD8C1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Who can name two Course topics from the prior slide?</a:t>
          </a:r>
        </a:p>
      </dgm:t>
    </dgm:pt>
    <dgm:pt modelId="{BEAF0B26-B910-41D3-A1A0-961A9FAE120A}" type="parTrans" cxnId="{0A671191-7B53-4DE4-AB72-9338B5995751}">
      <dgm:prSet/>
      <dgm:spPr/>
      <dgm:t>
        <a:bodyPr/>
        <a:lstStyle/>
        <a:p>
          <a:endParaRPr lang="en-US"/>
        </a:p>
      </dgm:t>
    </dgm:pt>
    <dgm:pt modelId="{22AB21E1-1089-4BEB-9F9C-2FA079630929}" type="sibTrans" cxnId="{0A671191-7B53-4DE4-AB72-9338B5995751}">
      <dgm:prSet/>
      <dgm:spPr/>
      <dgm:t>
        <a:bodyPr/>
        <a:lstStyle/>
        <a:p>
          <a:endParaRPr lang="en-US"/>
        </a:p>
      </dgm:t>
    </dgm:pt>
    <dgm:pt modelId="{D322BCAE-C2F0-434D-AE04-0132CB30B78F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Is saving important?</a:t>
          </a:r>
        </a:p>
      </dgm:t>
    </dgm:pt>
    <dgm:pt modelId="{BDA9B5E3-8884-4BC1-BCC4-ED3158CE6A03}" type="sibTrans" cxnId="{19B1C2CF-8E9C-46A2-9615-A3BB80F91270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9E02B1B4-C7CE-43DA-8C06-E1B4B0804A6C}" type="parTrans" cxnId="{19B1C2CF-8E9C-46A2-9615-A3BB80F91270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EF96B6EC-F18F-44BF-B7C1-1D8B3107966D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Who can explain to the class what it means to retire?</a:t>
          </a:r>
        </a:p>
      </dgm:t>
    </dgm:pt>
    <dgm:pt modelId="{FC821488-997F-40F6-B9DD-51D240576C8C}" type="parTrans" cxnId="{07BADEEE-2552-4742-8683-A1D3A7DF863D}">
      <dgm:prSet/>
      <dgm:spPr/>
      <dgm:t>
        <a:bodyPr/>
        <a:lstStyle/>
        <a:p>
          <a:endParaRPr lang="en-US"/>
        </a:p>
      </dgm:t>
    </dgm:pt>
    <dgm:pt modelId="{FA92323D-3975-4FDF-8F1B-51D2C68E7ED8}" type="sibTrans" cxnId="{07BADEEE-2552-4742-8683-A1D3A7DF863D}">
      <dgm:prSet/>
      <dgm:spPr/>
      <dgm:t>
        <a:bodyPr/>
        <a:lstStyle/>
        <a:p>
          <a:endParaRPr lang="en-US"/>
        </a:p>
      </dgm:t>
    </dgm:pt>
    <dgm:pt modelId="{5033C32C-7E26-4759-AA0A-C71652E2EA0C}" type="pres">
      <dgm:prSet presAssocID="{BA8E2C9A-9F23-403E-A456-B4510EA07C15}" presName="diagram" presStyleCnt="0">
        <dgm:presLayoutVars>
          <dgm:dir/>
          <dgm:resizeHandles val="exact"/>
        </dgm:presLayoutVars>
      </dgm:prSet>
      <dgm:spPr/>
    </dgm:pt>
    <dgm:pt modelId="{4EC513DC-69CF-402B-B467-706AF607A614}" type="pres">
      <dgm:prSet presAssocID="{850F2E06-8FFA-4E3F-A2F1-FA49BF5E00AD}" presName="node" presStyleLbl="node1" presStyleIdx="0" presStyleCnt="6">
        <dgm:presLayoutVars>
          <dgm:bulletEnabled val="1"/>
        </dgm:presLayoutVars>
      </dgm:prSet>
      <dgm:spPr/>
    </dgm:pt>
    <dgm:pt modelId="{DD82B83E-1641-4ED8-9D6E-689002D56E1B}" type="pres">
      <dgm:prSet presAssocID="{AFA65742-0360-4141-B1F7-492EF6AACEDA}" presName="sibTrans" presStyleCnt="0"/>
      <dgm:spPr/>
    </dgm:pt>
    <dgm:pt modelId="{975E4D00-B5E3-46B6-AD2E-B20532142CBA}" type="pres">
      <dgm:prSet presAssocID="{D322BCAE-C2F0-434D-AE04-0132CB30B78F}" presName="node" presStyleLbl="node1" presStyleIdx="1" presStyleCnt="6" custLinFactNeighborX="0" custLinFactNeighborY="714">
        <dgm:presLayoutVars>
          <dgm:bulletEnabled val="1"/>
        </dgm:presLayoutVars>
      </dgm:prSet>
      <dgm:spPr/>
    </dgm:pt>
    <dgm:pt modelId="{664B8FEB-72FD-46FF-9F9E-5957976197F3}" type="pres">
      <dgm:prSet presAssocID="{BDA9B5E3-8884-4BC1-BCC4-ED3158CE6A03}" presName="sibTrans" presStyleCnt="0"/>
      <dgm:spPr/>
    </dgm:pt>
    <dgm:pt modelId="{B0A73401-462E-413A-B81C-BF43DBF9022C}" type="pres">
      <dgm:prSet presAssocID="{F35C8F49-866D-4CE3-952C-644CF7BDEC34}" presName="node" presStyleLbl="node1" presStyleIdx="2" presStyleCnt="6">
        <dgm:presLayoutVars>
          <dgm:bulletEnabled val="1"/>
        </dgm:presLayoutVars>
      </dgm:prSet>
      <dgm:spPr/>
    </dgm:pt>
    <dgm:pt modelId="{AC972A58-A263-4C55-8A91-DFF664920C17}" type="pres">
      <dgm:prSet presAssocID="{15F99C55-BF6E-4B3A-B456-05476DE4396B}" presName="sibTrans" presStyleCnt="0"/>
      <dgm:spPr/>
    </dgm:pt>
    <dgm:pt modelId="{6D054F80-0CD4-493C-B02A-A839BF08ACA3}" type="pres">
      <dgm:prSet presAssocID="{0033005F-99D6-4069-BBFD-D8B59C9AD8C1}" presName="node" presStyleLbl="node1" presStyleIdx="3" presStyleCnt="6">
        <dgm:presLayoutVars>
          <dgm:bulletEnabled val="1"/>
        </dgm:presLayoutVars>
      </dgm:prSet>
      <dgm:spPr/>
    </dgm:pt>
    <dgm:pt modelId="{0BF45375-A949-48EC-86CB-70327ACF0D11}" type="pres">
      <dgm:prSet presAssocID="{22AB21E1-1089-4BEB-9F9C-2FA079630929}" presName="sibTrans" presStyleCnt="0"/>
      <dgm:spPr/>
    </dgm:pt>
    <dgm:pt modelId="{710273CB-7484-4D9B-914B-294213AAB382}" type="pres">
      <dgm:prSet presAssocID="{30CDE0AB-2DBF-4215-BEB4-D12AE5CE7BBE}" presName="node" presStyleLbl="node1" presStyleIdx="4" presStyleCnt="6">
        <dgm:presLayoutVars>
          <dgm:bulletEnabled val="1"/>
        </dgm:presLayoutVars>
      </dgm:prSet>
      <dgm:spPr/>
    </dgm:pt>
    <dgm:pt modelId="{E4CFBAF7-AE92-4BDC-89CB-7CAB83FEF92E}" type="pres">
      <dgm:prSet presAssocID="{0D3497ED-73AE-42FD-B621-5BFEEEC39946}" presName="sibTrans" presStyleCnt="0"/>
      <dgm:spPr/>
    </dgm:pt>
    <dgm:pt modelId="{AB3250A1-59D3-4BBB-8FA4-2AFBCBCCFA47}" type="pres">
      <dgm:prSet presAssocID="{EF96B6EC-F18F-44BF-B7C1-1D8B3107966D}" presName="node" presStyleLbl="node1" presStyleIdx="5" presStyleCnt="6">
        <dgm:presLayoutVars>
          <dgm:bulletEnabled val="1"/>
        </dgm:presLayoutVars>
      </dgm:prSet>
      <dgm:spPr/>
    </dgm:pt>
  </dgm:ptLst>
  <dgm:cxnLst>
    <dgm:cxn modelId="{8BE8B901-C168-48AA-9E0E-C87AF42CDAFC}" srcId="{BA8E2C9A-9F23-403E-A456-B4510EA07C15}" destId="{850F2E06-8FFA-4E3F-A2F1-FA49BF5E00AD}" srcOrd="0" destOrd="0" parTransId="{FB7249F6-FFD1-486C-9B4E-8F4920C77985}" sibTransId="{AFA65742-0360-4141-B1F7-492EF6AACEDA}"/>
    <dgm:cxn modelId="{35058106-B1E3-4274-98A1-6ADC1D83598E}" type="presOf" srcId="{850F2E06-8FFA-4E3F-A2F1-FA49BF5E00AD}" destId="{4EC513DC-69CF-402B-B467-706AF607A614}" srcOrd="0" destOrd="0" presId="urn:microsoft.com/office/officeart/2005/8/layout/default"/>
    <dgm:cxn modelId="{47E4880B-786F-47AA-AA37-D54537A79D02}" srcId="{BA8E2C9A-9F23-403E-A456-B4510EA07C15}" destId="{F35C8F49-866D-4CE3-952C-644CF7BDEC34}" srcOrd="2" destOrd="0" parTransId="{DCA77267-049B-4A1A-9771-243942419338}" sibTransId="{15F99C55-BF6E-4B3A-B456-05476DE4396B}"/>
    <dgm:cxn modelId="{E290280C-820E-4954-9811-92113CFF6E21}" type="presOf" srcId="{D322BCAE-C2F0-434D-AE04-0132CB30B78F}" destId="{975E4D00-B5E3-46B6-AD2E-B20532142CBA}" srcOrd="0" destOrd="0" presId="urn:microsoft.com/office/officeart/2005/8/layout/default"/>
    <dgm:cxn modelId="{90277721-0400-4B1A-8239-9FE5A9A96763}" srcId="{BA8E2C9A-9F23-403E-A456-B4510EA07C15}" destId="{30CDE0AB-2DBF-4215-BEB4-D12AE5CE7BBE}" srcOrd="4" destOrd="0" parTransId="{4AB5F555-3FD7-4A9C-848F-D8318E1ADC82}" sibTransId="{0D3497ED-73AE-42FD-B621-5BFEEEC39946}"/>
    <dgm:cxn modelId="{C258316A-51C1-4835-AB34-0225BE881BD8}" type="presOf" srcId="{0033005F-99D6-4069-BBFD-D8B59C9AD8C1}" destId="{6D054F80-0CD4-493C-B02A-A839BF08ACA3}" srcOrd="0" destOrd="0" presId="urn:microsoft.com/office/officeart/2005/8/layout/default"/>
    <dgm:cxn modelId="{80697C76-C718-4D0C-BB5D-8400DA3114B2}" type="presOf" srcId="{F35C8F49-866D-4CE3-952C-644CF7BDEC34}" destId="{B0A73401-462E-413A-B81C-BF43DBF9022C}" srcOrd="0" destOrd="0" presId="urn:microsoft.com/office/officeart/2005/8/layout/default"/>
    <dgm:cxn modelId="{0A671191-7B53-4DE4-AB72-9338B5995751}" srcId="{BA8E2C9A-9F23-403E-A456-B4510EA07C15}" destId="{0033005F-99D6-4069-BBFD-D8B59C9AD8C1}" srcOrd="3" destOrd="0" parTransId="{BEAF0B26-B910-41D3-A1A0-961A9FAE120A}" sibTransId="{22AB21E1-1089-4BEB-9F9C-2FA079630929}"/>
    <dgm:cxn modelId="{F41036C6-3856-4897-B968-30F62262A032}" type="presOf" srcId="{EF96B6EC-F18F-44BF-B7C1-1D8B3107966D}" destId="{AB3250A1-59D3-4BBB-8FA4-2AFBCBCCFA47}" srcOrd="0" destOrd="0" presId="urn:microsoft.com/office/officeart/2005/8/layout/default"/>
    <dgm:cxn modelId="{19B1C2CF-8E9C-46A2-9615-A3BB80F91270}" srcId="{BA8E2C9A-9F23-403E-A456-B4510EA07C15}" destId="{D322BCAE-C2F0-434D-AE04-0132CB30B78F}" srcOrd="1" destOrd="0" parTransId="{9E02B1B4-C7CE-43DA-8C06-E1B4B0804A6C}" sibTransId="{BDA9B5E3-8884-4BC1-BCC4-ED3158CE6A03}"/>
    <dgm:cxn modelId="{C19EEAE5-D497-4395-8B3C-38D313B947B8}" type="presOf" srcId="{BA8E2C9A-9F23-403E-A456-B4510EA07C15}" destId="{5033C32C-7E26-4759-AA0A-C71652E2EA0C}" srcOrd="0" destOrd="0" presId="urn:microsoft.com/office/officeart/2005/8/layout/default"/>
    <dgm:cxn modelId="{07BADEEE-2552-4742-8683-A1D3A7DF863D}" srcId="{BA8E2C9A-9F23-403E-A456-B4510EA07C15}" destId="{EF96B6EC-F18F-44BF-B7C1-1D8B3107966D}" srcOrd="5" destOrd="0" parTransId="{FC821488-997F-40F6-B9DD-51D240576C8C}" sibTransId="{FA92323D-3975-4FDF-8F1B-51D2C68E7ED8}"/>
    <dgm:cxn modelId="{568787FD-DFA9-4183-B550-60C72455475D}" type="presOf" srcId="{30CDE0AB-2DBF-4215-BEB4-D12AE5CE7BBE}" destId="{710273CB-7484-4D9B-914B-294213AAB382}" srcOrd="0" destOrd="0" presId="urn:microsoft.com/office/officeart/2005/8/layout/default"/>
    <dgm:cxn modelId="{D2DE3E78-4C2C-4CE8-BB84-6D6BB24B1849}" type="presParOf" srcId="{5033C32C-7E26-4759-AA0A-C71652E2EA0C}" destId="{4EC513DC-69CF-402B-B467-706AF607A614}" srcOrd="0" destOrd="0" presId="urn:microsoft.com/office/officeart/2005/8/layout/default"/>
    <dgm:cxn modelId="{4DF7EE62-A0A5-4742-A092-CBF19D315CF9}" type="presParOf" srcId="{5033C32C-7E26-4759-AA0A-C71652E2EA0C}" destId="{DD82B83E-1641-4ED8-9D6E-689002D56E1B}" srcOrd="1" destOrd="0" presId="urn:microsoft.com/office/officeart/2005/8/layout/default"/>
    <dgm:cxn modelId="{1FE72991-8067-4AB3-A928-8BC9DD00A0BE}" type="presParOf" srcId="{5033C32C-7E26-4759-AA0A-C71652E2EA0C}" destId="{975E4D00-B5E3-46B6-AD2E-B20532142CBA}" srcOrd="2" destOrd="0" presId="urn:microsoft.com/office/officeart/2005/8/layout/default"/>
    <dgm:cxn modelId="{7EC1C588-1DEF-49EC-B31F-446F48F8B70B}" type="presParOf" srcId="{5033C32C-7E26-4759-AA0A-C71652E2EA0C}" destId="{664B8FEB-72FD-46FF-9F9E-5957976197F3}" srcOrd="3" destOrd="0" presId="urn:microsoft.com/office/officeart/2005/8/layout/default"/>
    <dgm:cxn modelId="{240B316A-D299-47CA-B50F-25E5B1B04CCD}" type="presParOf" srcId="{5033C32C-7E26-4759-AA0A-C71652E2EA0C}" destId="{B0A73401-462E-413A-B81C-BF43DBF9022C}" srcOrd="4" destOrd="0" presId="urn:microsoft.com/office/officeart/2005/8/layout/default"/>
    <dgm:cxn modelId="{86AF60C6-69D7-4693-BA0D-00B6F3182036}" type="presParOf" srcId="{5033C32C-7E26-4759-AA0A-C71652E2EA0C}" destId="{AC972A58-A263-4C55-8A91-DFF664920C17}" srcOrd="5" destOrd="0" presId="urn:microsoft.com/office/officeart/2005/8/layout/default"/>
    <dgm:cxn modelId="{71713D67-AB3E-4382-AE97-BD7C1D2799FA}" type="presParOf" srcId="{5033C32C-7E26-4759-AA0A-C71652E2EA0C}" destId="{6D054F80-0CD4-493C-B02A-A839BF08ACA3}" srcOrd="6" destOrd="0" presId="urn:microsoft.com/office/officeart/2005/8/layout/default"/>
    <dgm:cxn modelId="{E38A4D74-C5F5-4CD4-8C9C-B07304C86574}" type="presParOf" srcId="{5033C32C-7E26-4759-AA0A-C71652E2EA0C}" destId="{0BF45375-A949-48EC-86CB-70327ACF0D11}" srcOrd="7" destOrd="0" presId="urn:microsoft.com/office/officeart/2005/8/layout/default"/>
    <dgm:cxn modelId="{97AE203A-2686-4D94-AEE9-F0725FE4FFBB}" type="presParOf" srcId="{5033C32C-7E26-4759-AA0A-C71652E2EA0C}" destId="{710273CB-7484-4D9B-914B-294213AAB382}" srcOrd="8" destOrd="0" presId="urn:microsoft.com/office/officeart/2005/8/layout/default"/>
    <dgm:cxn modelId="{4EE4BE02-DC94-45E2-AA36-3E1A72323222}" type="presParOf" srcId="{5033C32C-7E26-4759-AA0A-C71652E2EA0C}" destId="{E4CFBAF7-AE92-4BDC-89CB-7CAB83FEF92E}" srcOrd="9" destOrd="0" presId="urn:microsoft.com/office/officeart/2005/8/layout/default"/>
    <dgm:cxn modelId="{639DD4ED-9BCB-4E02-93F0-342F96A422B9}" type="presParOf" srcId="{5033C32C-7E26-4759-AA0A-C71652E2EA0C}" destId="{AB3250A1-59D3-4BBB-8FA4-2AFBCBCCFA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9FE45-EE43-4D93-89AD-8FA5D63450D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1" csCatId="accent2" phldr="1"/>
      <dgm:spPr/>
    </dgm:pt>
    <dgm:pt modelId="{DE06016E-41CA-483F-94B5-8025D383BA44}">
      <dgm:prSet phldrT="[Text]"/>
      <dgm:spPr/>
      <dgm:t>
        <a:bodyPr/>
        <a:lstStyle/>
        <a:p>
          <a:r>
            <a:rPr lang="en-US" dirty="0"/>
            <a:t>Class # 1 Homework</a:t>
          </a:r>
        </a:p>
      </dgm:t>
    </dgm:pt>
    <dgm:pt modelId="{FBDA53EF-4A3E-4554-8199-A3A1CE083092}" type="parTrans" cxnId="{27B75A00-5C41-4B62-B982-79BBC11763D0}">
      <dgm:prSet/>
      <dgm:spPr/>
      <dgm:t>
        <a:bodyPr/>
        <a:lstStyle/>
        <a:p>
          <a:endParaRPr lang="en-US"/>
        </a:p>
      </dgm:t>
    </dgm:pt>
    <dgm:pt modelId="{9134083E-9C06-4D70-A478-4C8276C4A7F2}" type="sibTrans" cxnId="{27B75A00-5C41-4B62-B982-79BBC11763D0}">
      <dgm:prSet/>
      <dgm:spPr/>
      <dgm:t>
        <a:bodyPr/>
        <a:lstStyle/>
        <a:p>
          <a:endParaRPr lang="en-US"/>
        </a:p>
      </dgm:t>
    </dgm:pt>
    <dgm:pt modelId="{F1ABAB33-B7C7-4D73-894F-B9CD3D943039}">
      <dgm:prSet phldrT="[Text]"/>
      <dgm:spPr/>
      <dgm:t>
        <a:bodyPr/>
        <a:lstStyle/>
        <a:p>
          <a:r>
            <a:rPr lang="en-US" dirty="0"/>
            <a:t>Class # 2 Activity + HW</a:t>
          </a:r>
        </a:p>
      </dgm:t>
    </dgm:pt>
    <dgm:pt modelId="{B826AD4E-50B9-4DB6-85B7-55B0A4307A2E}" type="parTrans" cxnId="{B9D51303-3B97-4FE4-9C8E-C88B2EFA0835}">
      <dgm:prSet/>
      <dgm:spPr/>
      <dgm:t>
        <a:bodyPr/>
        <a:lstStyle/>
        <a:p>
          <a:endParaRPr lang="en-US"/>
        </a:p>
      </dgm:t>
    </dgm:pt>
    <dgm:pt modelId="{ECA9C31F-1DE2-4FA4-BD00-4505BEAB1C97}" type="sibTrans" cxnId="{B9D51303-3B97-4FE4-9C8E-C88B2EFA0835}">
      <dgm:prSet/>
      <dgm:spPr/>
      <dgm:t>
        <a:bodyPr/>
        <a:lstStyle/>
        <a:p>
          <a:endParaRPr lang="en-US"/>
        </a:p>
      </dgm:t>
    </dgm:pt>
    <dgm:pt modelId="{A66E9E21-DD51-4D55-B477-0D50E53123FE}">
      <dgm:prSet phldrT="[Text]"/>
      <dgm:spPr/>
      <dgm:t>
        <a:bodyPr/>
        <a:lstStyle/>
        <a:p>
          <a:r>
            <a:rPr lang="en-US" dirty="0"/>
            <a:t>Class # 3 Activity</a:t>
          </a:r>
        </a:p>
      </dgm:t>
    </dgm:pt>
    <dgm:pt modelId="{215C7B41-B3B4-4D9B-AE5E-C12FE2F10496}" type="parTrans" cxnId="{3BEBE2B5-6406-472E-9B8D-AE4A61112CAE}">
      <dgm:prSet/>
      <dgm:spPr/>
      <dgm:t>
        <a:bodyPr/>
        <a:lstStyle/>
        <a:p>
          <a:endParaRPr lang="en-US"/>
        </a:p>
      </dgm:t>
    </dgm:pt>
    <dgm:pt modelId="{D8BC699D-A3DE-46EA-BBFA-002969DECF03}" type="sibTrans" cxnId="{3BEBE2B5-6406-472E-9B8D-AE4A61112CAE}">
      <dgm:prSet/>
      <dgm:spPr/>
      <dgm:t>
        <a:bodyPr/>
        <a:lstStyle/>
        <a:p>
          <a:endParaRPr lang="en-US"/>
        </a:p>
      </dgm:t>
    </dgm:pt>
    <dgm:pt modelId="{98FBE61F-A8C9-4737-A8B1-D87693B57C3B}" type="pres">
      <dgm:prSet presAssocID="{E549FE45-EE43-4D93-89AD-8FA5D63450D2}" presName="Name0" presStyleCnt="0">
        <dgm:presLayoutVars>
          <dgm:dir/>
          <dgm:resizeHandles val="exact"/>
        </dgm:presLayoutVars>
      </dgm:prSet>
      <dgm:spPr/>
    </dgm:pt>
    <dgm:pt modelId="{B40BCBE3-860C-467E-9894-A7056A45907E}" type="pres">
      <dgm:prSet presAssocID="{DE06016E-41CA-483F-94B5-8025D383BA44}" presName="composite" presStyleCnt="0"/>
      <dgm:spPr/>
    </dgm:pt>
    <dgm:pt modelId="{DAD0B63D-740B-4978-A0C8-9CCE50752FA9}" type="pres">
      <dgm:prSet presAssocID="{DE06016E-41CA-483F-94B5-8025D383BA44}" presName="bgChev" presStyleLbl="node1" presStyleIdx="0" presStyleCnt="3"/>
      <dgm:spPr/>
    </dgm:pt>
    <dgm:pt modelId="{977808FD-3E95-4C9A-B44A-E781C1DFD019}" type="pres">
      <dgm:prSet presAssocID="{DE06016E-41CA-483F-94B5-8025D383BA44}" presName="txNode" presStyleLbl="fgAcc1" presStyleIdx="0" presStyleCnt="3">
        <dgm:presLayoutVars>
          <dgm:bulletEnabled val="1"/>
        </dgm:presLayoutVars>
      </dgm:prSet>
      <dgm:spPr/>
    </dgm:pt>
    <dgm:pt modelId="{4EA45913-1318-454B-AF1E-9C93511AB237}" type="pres">
      <dgm:prSet presAssocID="{9134083E-9C06-4D70-A478-4C8276C4A7F2}" presName="compositeSpace" presStyleCnt="0"/>
      <dgm:spPr/>
    </dgm:pt>
    <dgm:pt modelId="{7DE9C35F-4FDF-4146-B41B-CA3D8EC6547B}" type="pres">
      <dgm:prSet presAssocID="{F1ABAB33-B7C7-4D73-894F-B9CD3D943039}" presName="composite" presStyleCnt="0"/>
      <dgm:spPr/>
    </dgm:pt>
    <dgm:pt modelId="{25ED2DBF-89F4-459A-8EA7-53A67A7D5B17}" type="pres">
      <dgm:prSet presAssocID="{F1ABAB33-B7C7-4D73-894F-B9CD3D943039}" presName="bgChev" presStyleLbl="node1" presStyleIdx="1" presStyleCnt="3"/>
      <dgm:spPr/>
    </dgm:pt>
    <dgm:pt modelId="{59E0E232-ACD4-4509-9D28-BAAA1312D16E}" type="pres">
      <dgm:prSet presAssocID="{F1ABAB33-B7C7-4D73-894F-B9CD3D943039}" presName="txNode" presStyleLbl="fgAcc1" presStyleIdx="1" presStyleCnt="3">
        <dgm:presLayoutVars>
          <dgm:bulletEnabled val="1"/>
        </dgm:presLayoutVars>
      </dgm:prSet>
      <dgm:spPr/>
    </dgm:pt>
    <dgm:pt modelId="{37833A1D-9536-4D23-8FD1-D82A6CFA95B8}" type="pres">
      <dgm:prSet presAssocID="{ECA9C31F-1DE2-4FA4-BD00-4505BEAB1C97}" presName="compositeSpace" presStyleCnt="0"/>
      <dgm:spPr/>
    </dgm:pt>
    <dgm:pt modelId="{683CD4B1-5681-4D89-A240-B1F33E9EF84F}" type="pres">
      <dgm:prSet presAssocID="{A66E9E21-DD51-4D55-B477-0D50E53123FE}" presName="composite" presStyleCnt="0"/>
      <dgm:spPr/>
    </dgm:pt>
    <dgm:pt modelId="{0F3B4FD4-E757-48D3-BC07-C49F3FF3C451}" type="pres">
      <dgm:prSet presAssocID="{A66E9E21-DD51-4D55-B477-0D50E53123FE}" presName="bgChev" presStyleLbl="node1" presStyleIdx="2" presStyleCnt="3"/>
      <dgm:spPr/>
    </dgm:pt>
    <dgm:pt modelId="{21B2DD7F-A626-4158-BF3C-135A93387A5D}" type="pres">
      <dgm:prSet presAssocID="{A66E9E21-DD51-4D55-B477-0D50E53123FE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27B75A00-5C41-4B62-B982-79BBC11763D0}" srcId="{E549FE45-EE43-4D93-89AD-8FA5D63450D2}" destId="{DE06016E-41CA-483F-94B5-8025D383BA44}" srcOrd="0" destOrd="0" parTransId="{FBDA53EF-4A3E-4554-8199-A3A1CE083092}" sibTransId="{9134083E-9C06-4D70-A478-4C8276C4A7F2}"/>
    <dgm:cxn modelId="{B9D51303-3B97-4FE4-9C8E-C88B2EFA0835}" srcId="{E549FE45-EE43-4D93-89AD-8FA5D63450D2}" destId="{F1ABAB33-B7C7-4D73-894F-B9CD3D943039}" srcOrd="1" destOrd="0" parTransId="{B826AD4E-50B9-4DB6-85B7-55B0A4307A2E}" sibTransId="{ECA9C31F-1DE2-4FA4-BD00-4505BEAB1C97}"/>
    <dgm:cxn modelId="{84320551-AB2C-4B7C-B61A-9949AA828829}" type="presOf" srcId="{E549FE45-EE43-4D93-89AD-8FA5D63450D2}" destId="{98FBE61F-A8C9-4737-A8B1-D87693B57C3B}" srcOrd="0" destOrd="0" presId="urn:microsoft.com/office/officeart/2005/8/layout/chevronAccent+Icon"/>
    <dgm:cxn modelId="{D03C087F-AD67-41C3-9E6E-46CB398385B6}" type="presOf" srcId="{DE06016E-41CA-483F-94B5-8025D383BA44}" destId="{977808FD-3E95-4C9A-B44A-E781C1DFD019}" srcOrd="0" destOrd="0" presId="urn:microsoft.com/office/officeart/2005/8/layout/chevronAccent+Icon"/>
    <dgm:cxn modelId="{DEE036A9-C7F4-420D-B177-9BA15C8042C6}" type="presOf" srcId="{F1ABAB33-B7C7-4D73-894F-B9CD3D943039}" destId="{59E0E232-ACD4-4509-9D28-BAAA1312D16E}" srcOrd="0" destOrd="0" presId="urn:microsoft.com/office/officeart/2005/8/layout/chevronAccent+Icon"/>
    <dgm:cxn modelId="{3BEBE2B5-6406-472E-9B8D-AE4A61112CAE}" srcId="{E549FE45-EE43-4D93-89AD-8FA5D63450D2}" destId="{A66E9E21-DD51-4D55-B477-0D50E53123FE}" srcOrd="2" destOrd="0" parTransId="{215C7B41-B3B4-4D9B-AE5E-C12FE2F10496}" sibTransId="{D8BC699D-A3DE-46EA-BBFA-002969DECF03}"/>
    <dgm:cxn modelId="{BF6832C6-DEE0-4CC0-B00E-50428E83F917}" type="presOf" srcId="{A66E9E21-DD51-4D55-B477-0D50E53123FE}" destId="{21B2DD7F-A626-4158-BF3C-135A93387A5D}" srcOrd="0" destOrd="0" presId="urn:microsoft.com/office/officeart/2005/8/layout/chevronAccent+Icon"/>
    <dgm:cxn modelId="{0E15A1E9-74D1-4479-95EA-744916041140}" type="presParOf" srcId="{98FBE61F-A8C9-4737-A8B1-D87693B57C3B}" destId="{B40BCBE3-860C-467E-9894-A7056A45907E}" srcOrd="0" destOrd="0" presId="urn:microsoft.com/office/officeart/2005/8/layout/chevronAccent+Icon"/>
    <dgm:cxn modelId="{228CFD86-1E01-4BC2-838F-6C859C10B1B7}" type="presParOf" srcId="{B40BCBE3-860C-467E-9894-A7056A45907E}" destId="{DAD0B63D-740B-4978-A0C8-9CCE50752FA9}" srcOrd="0" destOrd="0" presId="urn:microsoft.com/office/officeart/2005/8/layout/chevronAccent+Icon"/>
    <dgm:cxn modelId="{020CA8EE-A031-4FB8-963C-B7711D1CEBDD}" type="presParOf" srcId="{B40BCBE3-860C-467E-9894-A7056A45907E}" destId="{977808FD-3E95-4C9A-B44A-E781C1DFD019}" srcOrd="1" destOrd="0" presId="urn:microsoft.com/office/officeart/2005/8/layout/chevronAccent+Icon"/>
    <dgm:cxn modelId="{12007711-0FC8-4335-B3F1-73E1A564A3FB}" type="presParOf" srcId="{98FBE61F-A8C9-4737-A8B1-D87693B57C3B}" destId="{4EA45913-1318-454B-AF1E-9C93511AB237}" srcOrd="1" destOrd="0" presId="urn:microsoft.com/office/officeart/2005/8/layout/chevronAccent+Icon"/>
    <dgm:cxn modelId="{64767956-0901-46DD-91F8-7F969DD5AC6D}" type="presParOf" srcId="{98FBE61F-A8C9-4737-A8B1-D87693B57C3B}" destId="{7DE9C35F-4FDF-4146-B41B-CA3D8EC6547B}" srcOrd="2" destOrd="0" presId="urn:microsoft.com/office/officeart/2005/8/layout/chevronAccent+Icon"/>
    <dgm:cxn modelId="{E79B1CBD-6046-49F4-B25A-A91B7A9F8BA0}" type="presParOf" srcId="{7DE9C35F-4FDF-4146-B41B-CA3D8EC6547B}" destId="{25ED2DBF-89F4-459A-8EA7-53A67A7D5B17}" srcOrd="0" destOrd="0" presId="urn:microsoft.com/office/officeart/2005/8/layout/chevronAccent+Icon"/>
    <dgm:cxn modelId="{623D4AC1-AB55-4E09-B10F-0FBAE3A4A64A}" type="presParOf" srcId="{7DE9C35F-4FDF-4146-B41B-CA3D8EC6547B}" destId="{59E0E232-ACD4-4509-9D28-BAAA1312D16E}" srcOrd="1" destOrd="0" presId="urn:microsoft.com/office/officeart/2005/8/layout/chevronAccent+Icon"/>
    <dgm:cxn modelId="{7132E616-0DA6-43F9-A087-C8C0B750F15B}" type="presParOf" srcId="{98FBE61F-A8C9-4737-A8B1-D87693B57C3B}" destId="{37833A1D-9536-4D23-8FD1-D82A6CFA95B8}" srcOrd="3" destOrd="0" presId="urn:microsoft.com/office/officeart/2005/8/layout/chevronAccent+Icon"/>
    <dgm:cxn modelId="{88FB0953-5EC1-49D6-BDCA-DCEB473E4DB4}" type="presParOf" srcId="{98FBE61F-A8C9-4737-A8B1-D87693B57C3B}" destId="{683CD4B1-5681-4D89-A240-B1F33E9EF84F}" srcOrd="4" destOrd="0" presId="urn:microsoft.com/office/officeart/2005/8/layout/chevronAccent+Icon"/>
    <dgm:cxn modelId="{00650895-4AE1-44B1-95FC-AAA54847BA4F}" type="presParOf" srcId="{683CD4B1-5681-4D89-A240-B1F33E9EF84F}" destId="{0F3B4FD4-E757-48D3-BC07-C49F3FF3C451}" srcOrd="0" destOrd="0" presId="urn:microsoft.com/office/officeart/2005/8/layout/chevronAccent+Icon"/>
    <dgm:cxn modelId="{53D52C6E-EEFB-4100-B8E7-D705BCDABE60}" type="presParOf" srcId="{683CD4B1-5681-4D89-A240-B1F33E9EF84F}" destId="{21B2DD7F-A626-4158-BF3C-135A93387A5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42B09D-2023-4C45-AE7E-99D11A2377C1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2_4" csCatId="accent2" phldr="1"/>
      <dgm:spPr/>
    </dgm:pt>
    <dgm:pt modelId="{354C1E55-89E0-4BAB-8A13-6118B6D016AF}">
      <dgm:prSet phldrT="[Text]" custT="1"/>
      <dgm:spPr/>
      <dgm:t>
        <a:bodyPr/>
        <a:lstStyle/>
        <a:p>
          <a:r>
            <a:rPr lang="en-US" sz="2000" dirty="0"/>
            <a:t>Research Ideas</a:t>
          </a:r>
        </a:p>
      </dgm:t>
    </dgm:pt>
    <dgm:pt modelId="{D1E19C61-40C3-4CAB-B364-0421273149A2}" type="parTrans" cxnId="{39272DCC-B68A-4564-A42C-1E951DDBCBB9}">
      <dgm:prSet/>
      <dgm:spPr/>
      <dgm:t>
        <a:bodyPr/>
        <a:lstStyle/>
        <a:p>
          <a:endParaRPr lang="en-US"/>
        </a:p>
      </dgm:t>
    </dgm:pt>
    <dgm:pt modelId="{0DE03C46-D4EC-4319-BA4F-4FA10D9F0483}" type="sibTrans" cxnId="{39272DCC-B68A-4564-A42C-1E951DDBCBB9}">
      <dgm:prSet/>
      <dgm:spPr/>
      <dgm:t>
        <a:bodyPr/>
        <a:lstStyle/>
        <a:p>
          <a:endParaRPr lang="en-US"/>
        </a:p>
      </dgm:t>
    </dgm:pt>
    <dgm:pt modelId="{3F27086D-D63E-4DA4-9C6C-FAABBF1AB228}">
      <dgm:prSet phldrT="[Text]" custT="1"/>
      <dgm:spPr/>
      <dgm:t>
        <a:bodyPr/>
        <a:lstStyle/>
        <a:p>
          <a:r>
            <a:rPr lang="en-US" sz="2000" dirty="0"/>
            <a:t>Watch List</a:t>
          </a:r>
        </a:p>
      </dgm:t>
    </dgm:pt>
    <dgm:pt modelId="{00F43039-986C-4348-B450-2BC06107E50A}" type="sibTrans" cxnId="{2375840A-9A90-4827-B06C-B7769660175B}">
      <dgm:prSet/>
      <dgm:spPr/>
      <dgm:t>
        <a:bodyPr/>
        <a:lstStyle/>
        <a:p>
          <a:endParaRPr lang="en-US"/>
        </a:p>
      </dgm:t>
    </dgm:pt>
    <dgm:pt modelId="{CEB5BBE1-409D-48A5-BEF2-2CCBFCFE2054}" type="parTrans" cxnId="{2375840A-9A90-4827-B06C-B7769660175B}">
      <dgm:prSet/>
      <dgm:spPr/>
      <dgm:t>
        <a:bodyPr/>
        <a:lstStyle/>
        <a:p>
          <a:endParaRPr lang="en-US"/>
        </a:p>
      </dgm:t>
    </dgm:pt>
    <dgm:pt modelId="{61ED66C3-170A-45D7-A4BB-9E310FE413AE}">
      <dgm:prSet phldrT="[Text]" custT="1"/>
      <dgm:spPr/>
      <dgm:t>
        <a:bodyPr/>
        <a:lstStyle/>
        <a:p>
          <a:r>
            <a:rPr lang="en-US" sz="2000" dirty="0"/>
            <a:t>SC Portfolio</a:t>
          </a:r>
        </a:p>
      </dgm:t>
    </dgm:pt>
    <dgm:pt modelId="{58C5DF22-7AD8-4C7B-86A7-0608388E622A}" type="parTrans" cxnId="{D185B91C-378B-48DA-B44F-FDC13A890611}">
      <dgm:prSet/>
      <dgm:spPr/>
      <dgm:t>
        <a:bodyPr/>
        <a:lstStyle/>
        <a:p>
          <a:endParaRPr lang="en-US"/>
        </a:p>
      </dgm:t>
    </dgm:pt>
    <dgm:pt modelId="{DED725E6-19E3-4783-AD0F-6A74BD3672A5}" type="sibTrans" cxnId="{D185B91C-378B-48DA-B44F-FDC13A890611}">
      <dgm:prSet/>
      <dgm:spPr/>
      <dgm:t>
        <a:bodyPr/>
        <a:lstStyle/>
        <a:p>
          <a:endParaRPr lang="en-US"/>
        </a:p>
      </dgm:t>
    </dgm:pt>
    <dgm:pt modelId="{30A427C8-8C88-4BA0-93B3-C0189D3A2BFE}" type="pres">
      <dgm:prSet presAssocID="{0142B09D-2023-4C45-AE7E-99D11A2377C1}" presName="Name0" presStyleCnt="0">
        <dgm:presLayoutVars>
          <dgm:dir/>
          <dgm:animOne val="branch"/>
          <dgm:animLvl val="lvl"/>
        </dgm:presLayoutVars>
      </dgm:prSet>
      <dgm:spPr/>
    </dgm:pt>
    <dgm:pt modelId="{A1F2D91C-F80D-4C0C-B00C-B2AC03040612}" type="pres">
      <dgm:prSet presAssocID="{354C1E55-89E0-4BAB-8A13-6118B6D016AF}" presName="chaos" presStyleCnt="0"/>
      <dgm:spPr/>
    </dgm:pt>
    <dgm:pt modelId="{298E3BB3-5470-4DE5-848E-8BCD895302C1}" type="pres">
      <dgm:prSet presAssocID="{354C1E55-89E0-4BAB-8A13-6118B6D016AF}" presName="parTx1" presStyleLbl="revTx" presStyleIdx="0" presStyleCnt="2" custScaleX="165111" custLinFactNeighborX="-321" custLinFactNeighborY="-70928"/>
      <dgm:spPr/>
    </dgm:pt>
    <dgm:pt modelId="{7483868F-9F0B-4BE5-9731-D04530545114}" type="pres">
      <dgm:prSet presAssocID="{354C1E55-89E0-4BAB-8A13-6118B6D016AF}" presName="c1" presStyleLbl="node1" presStyleIdx="0" presStyleCnt="19" custLinFactY="-111019" custLinFactNeighborY="-200000"/>
      <dgm:spPr/>
    </dgm:pt>
    <dgm:pt modelId="{42B6687B-933C-442C-8AD8-B46AB3AF2604}" type="pres">
      <dgm:prSet presAssocID="{354C1E55-89E0-4BAB-8A13-6118B6D016AF}" presName="c2" presStyleLbl="node1" presStyleIdx="1" presStyleCnt="19" custLinFactY="-111019" custLinFactNeighborY="-200000"/>
      <dgm:spPr/>
    </dgm:pt>
    <dgm:pt modelId="{490D72C9-2965-44C5-B5DA-190819B119FA}" type="pres">
      <dgm:prSet presAssocID="{354C1E55-89E0-4BAB-8A13-6118B6D016AF}" presName="c3" presStyleLbl="node1" presStyleIdx="2" presStyleCnt="19" custLinFactY="-97920" custLinFactNeighborY="-100000"/>
      <dgm:spPr/>
    </dgm:pt>
    <dgm:pt modelId="{C5FEDCA9-702F-47DA-A3ED-AD2FC57306FC}" type="pres">
      <dgm:prSet presAssocID="{354C1E55-89E0-4BAB-8A13-6118B6D016AF}" presName="c4" presStyleLbl="node1" presStyleIdx="3" presStyleCnt="19" custLinFactY="-111019" custLinFactNeighborY="-200000"/>
      <dgm:spPr/>
    </dgm:pt>
    <dgm:pt modelId="{35437A63-48D5-4E5F-AA08-B2B3E5B556FF}" type="pres">
      <dgm:prSet presAssocID="{354C1E55-89E0-4BAB-8A13-6118B6D016AF}" presName="c5" presStyleLbl="node1" presStyleIdx="4" presStyleCnt="19" custLinFactY="-111019" custLinFactNeighborY="-200000"/>
      <dgm:spPr/>
    </dgm:pt>
    <dgm:pt modelId="{D5A12BE5-498C-4588-ADB6-4CDE7A3109BB}" type="pres">
      <dgm:prSet presAssocID="{354C1E55-89E0-4BAB-8A13-6118B6D016AF}" presName="c6" presStyleLbl="node1" presStyleIdx="5" presStyleCnt="19" custLinFactY="-111019" custLinFactNeighborY="-200000"/>
      <dgm:spPr/>
    </dgm:pt>
    <dgm:pt modelId="{8EC8E69B-3867-4AAB-9AC8-0C47658F6622}" type="pres">
      <dgm:prSet presAssocID="{354C1E55-89E0-4BAB-8A13-6118B6D016AF}" presName="c7" presStyleLbl="node1" presStyleIdx="6" presStyleCnt="19" custLinFactY="-97920" custLinFactNeighborY="-100000"/>
      <dgm:spPr/>
    </dgm:pt>
    <dgm:pt modelId="{02794A9A-CB4F-4CD1-94B5-8FE437CE83B4}" type="pres">
      <dgm:prSet presAssocID="{354C1E55-89E0-4BAB-8A13-6118B6D016AF}" presName="c8" presStyleLbl="node1" presStyleIdx="7" presStyleCnt="19" custLinFactY="-111019" custLinFactNeighborY="-200000"/>
      <dgm:spPr/>
    </dgm:pt>
    <dgm:pt modelId="{8EB7395C-AA3B-41B7-A7B0-11E95A3F7391}" type="pres">
      <dgm:prSet presAssocID="{354C1E55-89E0-4BAB-8A13-6118B6D016AF}" presName="c9" presStyleLbl="node1" presStyleIdx="8" presStyleCnt="19" custLinFactY="-111019" custLinFactNeighborY="-200000"/>
      <dgm:spPr/>
    </dgm:pt>
    <dgm:pt modelId="{EBEA79DD-26A6-439A-B179-1A8B743D3C49}" type="pres">
      <dgm:prSet presAssocID="{354C1E55-89E0-4BAB-8A13-6118B6D016AF}" presName="c10" presStyleLbl="node1" presStyleIdx="9" presStyleCnt="19" custLinFactY="-20953" custLinFactNeighborY="-100000"/>
      <dgm:spPr/>
    </dgm:pt>
    <dgm:pt modelId="{D71440F9-C13F-4F3B-9032-1E482108EA16}" type="pres">
      <dgm:prSet presAssocID="{354C1E55-89E0-4BAB-8A13-6118B6D016AF}" presName="c11" presStyleLbl="node1" presStyleIdx="10" presStyleCnt="19" custLinFactY="-111019" custLinFactNeighborY="-200000"/>
      <dgm:spPr/>
    </dgm:pt>
    <dgm:pt modelId="{ED7AB48E-F5F9-4E08-8739-A0497FA6E255}" type="pres">
      <dgm:prSet presAssocID="{354C1E55-89E0-4BAB-8A13-6118B6D016AF}" presName="c12" presStyleLbl="node1" presStyleIdx="11" presStyleCnt="19" custLinFactY="-97920" custLinFactNeighborY="-100000"/>
      <dgm:spPr/>
    </dgm:pt>
    <dgm:pt modelId="{9FB8332C-D9C0-40FF-9EB0-779F606F2E82}" type="pres">
      <dgm:prSet presAssocID="{354C1E55-89E0-4BAB-8A13-6118B6D016AF}" presName="c13" presStyleLbl="node1" presStyleIdx="12" presStyleCnt="19" custLinFactY="-36072" custLinFactNeighborY="-100000"/>
      <dgm:spPr/>
    </dgm:pt>
    <dgm:pt modelId="{509E599F-923E-4CF9-98A6-26D35590EE77}" type="pres">
      <dgm:prSet presAssocID="{354C1E55-89E0-4BAB-8A13-6118B6D016AF}" presName="c14" presStyleLbl="node1" presStyleIdx="13" presStyleCnt="19" custLinFactY="-111019" custLinFactNeighborY="-200000"/>
      <dgm:spPr/>
    </dgm:pt>
    <dgm:pt modelId="{6399F8D4-D25B-4B29-A2F9-48EBFF5BAB12}" type="pres">
      <dgm:prSet presAssocID="{354C1E55-89E0-4BAB-8A13-6118B6D016AF}" presName="c15" presStyleLbl="node1" presStyleIdx="14" presStyleCnt="19" custLinFactY="-97920" custLinFactNeighborY="-100000"/>
      <dgm:spPr/>
    </dgm:pt>
    <dgm:pt modelId="{13C58F2A-2D27-45F1-8555-B3F917433AD5}" type="pres">
      <dgm:prSet presAssocID="{354C1E55-89E0-4BAB-8A13-6118B6D016AF}" presName="c16" presStyleLbl="node1" presStyleIdx="15" presStyleCnt="19" custLinFactY="-111019" custLinFactNeighborY="-200000"/>
      <dgm:spPr/>
    </dgm:pt>
    <dgm:pt modelId="{09D25976-DDE6-4354-9B1C-FAEE87A1EC9D}" type="pres">
      <dgm:prSet presAssocID="{354C1E55-89E0-4BAB-8A13-6118B6D016AF}" presName="c17" presStyleLbl="node1" presStyleIdx="16" presStyleCnt="19" custLinFactY="-36072" custLinFactNeighborY="-100000"/>
      <dgm:spPr/>
    </dgm:pt>
    <dgm:pt modelId="{485D72DE-7552-4639-B8F5-A78328369875}" type="pres">
      <dgm:prSet presAssocID="{354C1E55-89E0-4BAB-8A13-6118B6D016AF}" presName="c18" presStyleLbl="node1" presStyleIdx="17" presStyleCnt="19" custLinFactY="-97920" custLinFactNeighborY="-100000"/>
      <dgm:spPr/>
    </dgm:pt>
    <dgm:pt modelId="{946AF3FC-3B3A-4727-896E-B17BFB8BC772}" type="pres">
      <dgm:prSet presAssocID="{0DE03C46-D4EC-4319-BA4F-4FA10D9F0483}" presName="chevronComposite1" presStyleCnt="0"/>
      <dgm:spPr/>
    </dgm:pt>
    <dgm:pt modelId="{A912E80D-9352-4258-8AAA-C9E6E554C008}" type="pres">
      <dgm:prSet presAssocID="{0DE03C46-D4EC-4319-BA4F-4FA10D9F0483}" presName="chevron1" presStyleLbl="sibTrans2D1" presStyleIdx="0" presStyleCnt="2" custLinFactNeighborY="-35301"/>
      <dgm:spPr/>
    </dgm:pt>
    <dgm:pt modelId="{1255687D-131E-4D10-8478-B6E5884BC872}" type="pres">
      <dgm:prSet presAssocID="{0DE03C46-D4EC-4319-BA4F-4FA10D9F0483}" presName="spChevron1" presStyleCnt="0"/>
      <dgm:spPr/>
    </dgm:pt>
    <dgm:pt modelId="{3BC25266-DAD6-406E-A3F8-E4FC8D01662B}" type="pres">
      <dgm:prSet presAssocID="{3F27086D-D63E-4DA4-9C6C-FAABBF1AB228}" presName="middle" presStyleCnt="0"/>
      <dgm:spPr/>
    </dgm:pt>
    <dgm:pt modelId="{2ECF392F-40A2-4AB1-A08C-3F8D2659D7AE}" type="pres">
      <dgm:prSet presAssocID="{3F27086D-D63E-4DA4-9C6C-FAABBF1AB228}" presName="parTxMid" presStyleLbl="revTx" presStyleIdx="1" presStyleCnt="2" custLinFactNeighborY="-35301"/>
      <dgm:spPr/>
    </dgm:pt>
    <dgm:pt modelId="{1821D4F4-E3CC-480F-B20A-38A71CCC350F}" type="pres">
      <dgm:prSet presAssocID="{3F27086D-D63E-4DA4-9C6C-FAABBF1AB228}" presName="spMid" presStyleCnt="0"/>
      <dgm:spPr/>
    </dgm:pt>
    <dgm:pt modelId="{F74AB9E5-4477-4BE0-A3CD-351958F1658B}" type="pres">
      <dgm:prSet presAssocID="{00F43039-986C-4348-B450-2BC06107E50A}" presName="chevronComposite1" presStyleCnt="0"/>
      <dgm:spPr/>
    </dgm:pt>
    <dgm:pt modelId="{D66038E3-02C5-437F-AACF-943CEBC682DB}" type="pres">
      <dgm:prSet presAssocID="{00F43039-986C-4348-B450-2BC06107E50A}" presName="chevron1" presStyleLbl="sibTrans2D1" presStyleIdx="1" presStyleCnt="2" custLinFactNeighborY="-35301"/>
      <dgm:spPr/>
    </dgm:pt>
    <dgm:pt modelId="{44B0ED18-9929-4D03-A1E7-2AACA8F2AA7A}" type="pres">
      <dgm:prSet presAssocID="{00F43039-986C-4348-B450-2BC06107E50A}" presName="spChevron1" presStyleCnt="0"/>
      <dgm:spPr/>
    </dgm:pt>
    <dgm:pt modelId="{08D21C27-460E-4576-B9BF-73C5B475AF22}" type="pres">
      <dgm:prSet presAssocID="{61ED66C3-170A-45D7-A4BB-9E310FE413AE}" presName="last" presStyleCnt="0"/>
      <dgm:spPr/>
    </dgm:pt>
    <dgm:pt modelId="{241EEFA1-95FD-464C-B24E-8896BE309C82}" type="pres">
      <dgm:prSet presAssocID="{61ED66C3-170A-45D7-A4BB-9E310FE413AE}" presName="circleTx" presStyleLbl="node1" presStyleIdx="18" presStyleCnt="19" custLinFactNeighborY="-29073"/>
      <dgm:spPr/>
    </dgm:pt>
    <dgm:pt modelId="{F2BD6D18-399E-432C-B9ED-52D29AE39514}" type="pres">
      <dgm:prSet presAssocID="{61ED66C3-170A-45D7-A4BB-9E310FE413AE}" presName="spN" presStyleCnt="0"/>
      <dgm:spPr/>
    </dgm:pt>
  </dgm:ptLst>
  <dgm:cxnLst>
    <dgm:cxn modelId="{2375840A-9A90-4827-B06C-B7769660175B}" srcId="{0142B09D-2023-4C45-AE7E-99D11A2377C1}" destId="{3F27086D-D63E-4DA4-9C6C-FAABBF1AB228}" srcOrd="1" destOrd="0" parTransId="{CEB5BBE1-409D-48A5-BEF2-2CCBFCFE2054}" sibTransId="{00F43039-986C-4348-B450-2BC06107E50A}"/>
    <dgm:cxn modelId="{D185B91C-378B-48DA-B44F-FDC13A890611}" srcId="{0142B09D-2023-4C45-AE7E-99D11A2377C1}" destId="{61ED66C3-170A-45D7-A4BB-9E310FE413AE}" srcOrd="2" destOrd="0" parTransId="{58C5DF22-7AD8-4C7B-86A7-0608388E622A}" sibTransId="{DED725E6-19E3-4783-AD0F-6A74BD3672A5}"/>
    <dgm:cxn modelId="{85740F5C-4010-4136-A977-68298A4AE3B8}" type="presOf" srcId="{3F27086D-D63E-4DA4-9C6C-FAABBF1AB228}" destId="{2ECF392F-40A2-4AB1-A08C-3F8D2659D7AE}" srcOrd="0" destOrd="0" presId="urn:microsoft.com/office/officeart/2009/3/layout/RandomtoResultProcess"/>
    <dgm:cxn modelId="{0C7C8A80-3C08-4DBE-8B20-F49E8DA05546}" type="presOf" srcId="{61ED66C3-170A-45D7-A4BB-9E310FE413AE}" destId="{241EEFA1-95FD-464C-B24E-8896BE309C82}" srcOrd="0" destOrd="0" presId="urn:microsoft.com/office/officeart/2009/3/layout/RandomtoResultProcess"/>
    <dgm:cxn modelId="{D7CA7CB2-15F1-44E9-BF1B-60AA9BDCE773}" type="presOf" srcId="{0142B09D-2023-4C45-AE7E-99D11A2377C1}" destId="{30A427C8-8C88-4BA0-93B3-C0189D3A2BFE}" srcOrd="0" destOrd="0" presId="urn:microsoft.com/office/officeart/2009/3/layout/RandomtoResultProcess"/>
    <dgm:cxn modelId="{39272DCC-B68A-4564-A42C-1E951DDBCBB9}" srcId="{0142B09D-2023-4C45-AE7E-99D11A2377C1}" destId="{354C1E55-89E0-4BAB-8A13-6118B6D016AF}" srcOrd="0" destOrd="0" parTransId="{D1E19C61-40C3-4CAB-B364-0421273149A2}" sibTransId="{0DE03C46-D4EC-4319-BA4F-4FA10D9F0483}"/>
    <dgm:cxn modelId="{7627DCDF-1B89-4857-89A8-545D14CD62E1}" type="presOf" srcId="{354C1E55-89E0-4BAB-8A13-6118B6D016AF}" destId="{298E3BB3-5470-4DE5-848E-8BCD895302C1}" srcOrd="0" destOrd="0" presId="urn:microsoft.com/office/officeart/2009/3/layout/RandomtoResultProcess"/>
    <dgm:cxn modelId="{79C8E2E4-3BB1-4EF9-AADE-475BF07E1CDB}" type="presParOf" srcId="{30A427C8-8C88-4BA0-93B3-C0189D3A2BFE}" destId="{A1F2D91C-F80D-4C0C-B00C-B2AC03040612}" srcOrd="0" destOrd="0" presId="urn:microsoft.com/office/officeart/2009/3/layout/RandomtoResultProcess"/>
    <dgm:cxn modelId="{1A3E0EE5-6E8F-4C41-A13A-54732DF26424}" type="presParOf" srcId="{A1F2D91C-F80D-4C0C-B00C-B2AC03040612}" destId="{298E3BB3-5470-4DE5-848E-8BCD895302C1}" srcOrd="0" destOrd="0" presId="urn:microsoft.com/office/officeart/2009/3/layout/RandomtoResultProcess"/>
    <dgm:cxn modelId="{308A25BC-8BAB-4CF5-9896-E41ABC869917}" type="presParOf" srcId="{A1F2D91C-F80D-4C0C-B00C-B2AC03040612}" destId="{7483868F-9F0B-4BE5-9731-D04530545114}" srcOrd="1" destOrd="0" presId="urn:microsoft.com/office/officeart/2009/3/layout/RandomtoResultProcess"/>
    <dgm:cxn modelId="{A8A61C29-60FE-4ACE-8E00-807C0480A24F}" type="presParOf" srcId="{A1F2D91C-F80D-4C0C-B00C-B2AC03040612}" destId="{42B6687B-933C-442C-8AD8-B46AB3AF2604}" srcOrd="2" destOrd="0" presId="urn:microsoft.com/office/officeart/2009/3/layout/RandomtoResultProcess"/>
    <dgm:cxn modelId="{8E48CC4A-53B2-4056-89DF-FED33D804661}" type="presParOf" srcId="{A1F2D91C-F80D-4C0C-B00C-B2AC03040612}" destId="{490D72C9-2965-44C5-B5DA-190819B119FA}" srcOrd="3" destOrd="0" presId="urn:microsoft.com/office/officeart/2009/3/layout/RandomtoResultProcess"/>
    <dgm:cxn modelId="{2D29F710-8E4B-40BA-99C7-BC38364C2C4A}" type="presParOf" srcId="{A1F2D91C-F80D-4C0C-B00C-B2AC03040612}" destId="{C5FEDCA9-702F-47DA-A3ED-AD2FC57306FC}" srcOrd="4" destOrd="0" presId="urn:microsoft.com/office/officeart/2009/3/layout/RandomtoResultProcess"/>
    <dgm:cxn modelId="{F77F9834-ECDB-488C-9F8A-2C1A91E21D05}" type="presParOf" srcId="{A1F2D91C-F80D-4C0C-B00C-B2AC03040612}" destId="{35437A63-48D5-4E5F-AA08-B2B3E5B556FF}" srcOrd="5" destOrd="0" presId="urn:microsoft.com/office/officeart/2009/3/layout/RandomtoResultProcess"/>
    <dgm:cxn modelId="{AEE947C4-BA63-4D2F-95EF-34661E53B00C}" type="presParOf" srcId="{A1F2D91C-F80D-4C0C-B00C-B2AC03040612}" destId="{D5A12BE5-498C-4588-ADB6-4CDE7A3109BB}" srcOrd="6" destOrd="0" presId="urn:microsoft.com/office/officeart/2009/3/layout/RandomtoResultProcess"/>
    <dgm:cxn modelId="{BBF7B34E-2D2F-44AA-A04E-1D8A4DE9B38E}" type="presParOf" srcId="{A1F2D91C-F80D-4C0C-B00C-B2AC03040612}" destId="{8EC8E69B-3867-4AAB-9AC8-0C47658F6622}" srcOrd="7" destOrd="0" presId="urn:microsoft.com/office/officeart/2009/3/layout/RandomtoResultProcess"/>
    <dgm:cxn modelId="{71EEA055-9F91-4882-84A1-A935BF4F42F9}" type="presParOf" srcId="{A1F2D91C-F80D-4C0C-B00C-B2AC03040612}" destId="{02794A9A-CB4F-4CD1-94B5-8FE437CE83B4}" srcOrd="8" destOrd="0" presId="urn:microsoft.com/office/officeart/2009/3/layout/RandomtoResultProcess"/>
    <dgm:cxn modelId="{2A9A5086-D817-4367-A814-B29C34CEC448}" type="presParOf" srcId="{A1F2D91C-F80D-4C0C-B00C-B2AC03040612}" destId="{8EB7395C-AA3B-41B7-A7B0-11E95A3F7391}" srcOrd="9" destOrd="0" presId="urn:microsoft.com/office/officeart/2009/3/layout/RandomtoResultProcess"/>
    <dgm:cxn modelId="{77CB7AE8-9B9D-46F1-9204-304175A57AAF}" type="presParOf" srcId="{A1F2D91C-F80D-4C0C-B00C-B2AC03040612}" destId="{EBEA79DD-26A6-439A-B179-1A8B743D3C49}" srcOrd="10" destOrd="0" presId="urn:microsoft.com/office/officeart/2009/3/layout/RandomtoResultProcess"/>
    <dgm:cxn modelId="{691A910E-BD23-4FCA-885C-A29B925ABF8A}" type="presParOf" srcId="{A1F2D91C-F80D-4C0C-B00C-B2AC03040612}" destId="{D71440F9-C13F-4F3B-9032-1E482108EA16}" srcOrd="11" destOrd="0" presId="urn:microsoft.com/office/officeart/2009/3/layout/RandomtoResultProcess"/>
    <dgm:cxn modelId="{ADC35B2B-EBAC-4651-A692-6F0D3C8396AD}" type="presParOf" srcId="{A1F2D91C-F80D-4C0C-B00C-B2AC03040612}" destId="{ED7AB48E-F5F9-4E08-8739-A0497FA6E255}" srcOrd="12" destOrd="0" presId="urn:microsoft.com/office/officeart/2009/3/layout/RandomtoResultProcess"/>
    <dgm:cxn modelId="{7C032869-77EE-4536-8C9D-01A236B3BBE2}" type="presParOf" srcId="{A1F2D91C-F80D-4C0C-B00C-B2AC03040612}" destId="{9FB8332C-D9C0-40FF-9EB0-779F606F2E82}" srcOrd="13" destOrd="0" presId="urn:microsoft.com/office/officeart/2009/3/layout/RandomtoResultProcess"/>
    <dgm:cxn modelId="{7B44026B-D8B0-4CC9-A76A-E71517A8CF7B}" type="presParOf" srcId="{A1F2D91C-F80D-4C0C-B00C-B2AC03040612}" destId="{509E599F-923E-4CF9-98A6-26D35590EE77}" srcOrd="14" destOrd="0" presId="urn:microsoft.com/office/officeart/2009/3/layout/RandomtoResultProcess"/>
    <dgm:cxn modelId="{B0E58F82-0C57-486F-B547-13B365AFF9E4}" type="presParOf" srcId="{A1F2D91C-F80D-4C0C-B00C-B2AC03040612}" destId="{6399F8D4-D25B-4B29-A2F9-48EBFF5BAB12}" srcOrd="15" destOrd="0" presId="urn:microsoft.com/office/officeart/2009/3/layout/RandomtoResultProcess"/>
    <dgm:cxn modelId="{8A356985-241C-497C-A523-B1BBC5A8DA14}" type="presParOf" srcId="{A1F2D91C-F80D-4C0C-B00C-B2AC03040612}" destId="{13C58F2A-2D27-45F1-8555-B3F917433AD5}" srcOrd="16" destOrd="0" presId="urn:microsoft.com/office/officeart/2009/3/layout/RandomtoResultProcess"/>
    <dgm:cxn modelId="{D67206A5-4E71-4F13-BFB8-D774B182E7B6}" type="presParOf" srcId="{A1F2D91C-F80D-4C0C-B00C-B2AC03040612}" destId="{09D25976-DDE6-4354-9B1C-FAEE87A1EC9D}" srcOrd="17" destOrd="0" presId="urn:microsoft.com/office/officeart/2009/3/layout/RandomtoResultProcess"/>
    <dgm:cxn modelId="{D9C1CEDF-5813-4366-80F0-19E182640372}" type="presParOf" srcId="{A1F2D91C-F80D-4C0C-B00C-B2AC03040612}" destId="{485D72DE-7552-4639-B8F5-A78328369875}" srcOrd="18" destOrd="0" presId="urn:microsoft.com/office/officeart/2009/3/layout/RandomtoResultProcess"/>
    <dgm:cxn modelId="{31C14D3A-9790-4D08-9090-2007A0306FFD}" type="presParOf" srcId="{30A427C8-8C88-4BA0-93B3-C0189D3A2BFE}" destId="{946AF3FC-3B3A-4727-896E-B17BFB8BC772}" srcOrd="1" destOrd="0" presId="urn:microsoft.com/office/officeart/2009/3/layout/RandomtoResultProcess"/>
    <dgm:cxn modelId="{1F9D92A3-A4DA-424F-B26C-16B65341F81E}" type="presParOf" srcId="{946AF3FC-3B3A-4727-896E-B17BFB8BC772}" destId="{A912E80D-9352-4258-8AAA-C9E6E554C008}" srcOrd="0" destOrd="0" presId="urn:microsoft.com/office/officeart/2009/3/layout/RandomtoResultProcess"/>
    <dgm:cxn modelId="{9CBA49D7-634E-4215-BC25-CCB95B89B6F6}" type="presParOf" srcId="{946AF3FC-3B3A-4727-896E-B17BFB8BC772}" destId="{1255687D-131E-4D10-8478-B6E5884BC872}" srcOrd="1" destOrd="0" presId="urn:microsoft.com/office/officeart/2009/3/layout/RandomtoResultProcess"/>
    <dgm:cxn modelId="{93775EA4-671E-414B-A372-597394EBA63B}" type="presParOf" srcId="{30A427C8-8C88-4BA0-93B3-C0189D3A2BFE}" destId="{3BC25266-DAD6-406E-A3F8-E4FC8D01662B}" srcOrd="2" destOrd="0" presId="urn:microsoft.com/office/officeart/2009/3/layout/RandomtoResultProcess"/>
    <dgm:cxn modelId="{2F40C69C-8068-4659-8F3F-86763A412F48}" type="presParOf" srcId="{3BC25266-DAD6-406E-A3F8-E4FC8D01662B}" destId="{2ECF392F-40A2-4AB1-A08C-3F8D2659D7AE}" srcOrd="0" destOrd="0" presId="urn:microsoft.com/office/officeart/2009/3/layout/RandomtoResultProcess"/>
    <dgm:cxn modelId="{A8867A78-B238-48FB-A03A-4427E437CB03}" type="presParOf" srcId="{3BC25266-DAD6-406E-A3F8-E4FC8D01662B}" destId="{1821D4F4-E3CC-480F-B20A-38A71CCC350F}" srcOrd="1" destOrd="0" presId="urn:microsoft.com/office/officeart/2009/3/layout/RandomtoResultProcess"/>
    <dgm:cxn modelId="{D40D1CBB-6196-4707-99D8-8B9E3B802680}" type="presParOf" srcId="{30A427C8-8C88-4BA0-93B3-C0189D3A2BFE}" destId="{F74AB9E5-4477-4BE0-A3CD-351958F1658B}" srcOrd="3" destOrd="0" presId="urn:microsoft.com/office/officeart/2009/3/layout/RandomtoResultProcess"/>
    <dgm:cxn modelId="{BA5A2FC6-B97D-47D5-81B3-7BAC4F719C6C}" type="presParOf" srcId="{F74AB9E5-4477-4BE0-A3CD-351958F1658B}" destId="{D66038E3-02C5-437F-AACF-943CEBC682DB}" srcOrd="0" destOrd="0" presId="urn:microsoft.com/office/officeart/2009/3/layout/RandomtoResultProcess"/>
    <dgm:cxn modelId="{DF1EB899-A527-454B-8A4C-4C9FE3024A9A}" type="presParOf" srcId="{F74AB9E5-4477-4BE0-A3CD-351958F1658B}" destId="{44B0ED18-9929-4D03-A1E7-2AACA8F2AA7A}" srcOrd="1" destOrd="0" presId="urn:microsoft.com/office/officeart/2009/3/layout/RandomtoResultProcess"/>
    <dgm:cxn modelId="{96B89E04-5C2F-4472-8AFD-FBF799D51875}" type="presParOf" srcId="{30A427C8-8C88-4BA0-93B3-C0189D3A2BFE}" destId="{08D21C27-460E-4576-B9BF-73C5B475AF22}" srcOrd="4" destOrd="0" presId="urn:microsoft.com/office/officeart/2009/3/layout/RandomtoResultProcess"/>
    <dgm:cxn modelId="{9C93AB37-5104-4C4E-A822-DBD237490D57}" type="presParOf" srcId="{08D21C27-460E-4576-B9BF-73C5B475AF22}" destId="{241EEFA1-95FD-464C-B24E-8896BE309C82}" srcOrd="0" destOrd="0" presId="urn:microsoft.com/office/officeart/2009/3/layout/RandomtoResultProcess"/>
    <dgm:cxn modelId="{4EE6B0F5-7FBF-4AD1-9D3B-65CE3EA512AE}" type="presParOf" srcId="{08D21C27-460E-4576-B9BF-73C5B475AF22}" destId="{F2BD6D18-399E-432C-B9ED-52D29AE3951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8E2C9A-9F23-403E-A456-B4510EA07C1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0F2E06-8FFA-4E3F-A2F1-FA49BF5E00AD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What</a:t>
          </a:r>
        </a:p>
      </dgm:t>
    </dgm:pt>
    <dgm:pt modelId="{FB7249F6-FFD1-486C-9B4E-8F4920C77985}" type="parTrans" cxnId="{8BE8B901-C168-48AA-9E0E-C87AF42CDAF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AFA65742-0360-4141-B1F7-492EF6AACEDA}" type="sibTrans" cxnId="{8BE8B901-C168-48AA-9E0E-C87AF42CDAF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B629D7F6-D960-4CDD-8487-E607D3DE215A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Did</a:t>
          </a:r>
        </a:p>
      </dgm:t>
    </dgm:pt>
    <dgm:pt modelId="{112B8919-AB14-4BBF-BFCD-016D5C68AF9A}" type="parTrans" cxnId="{D80E1AB9-1384-4CBA-9B8D-847AA0DCF696}">
      <dgm:prSet/>
      <dgm:spPr/>
      <dgm:t>
        <a:bodyPr/>
        <a:lstStyle/>
        <a:p>
          <a:endParaRPr lang="en-US"/>
        </a:p>
      </dgm:t>
    </dgm:pt>
    <dgm:pt modelId="{44240234-9F4A-4B58-A2B6-75DDA54F700D}" type="sibTrans" cxnId="{D80E1AB9-1384-4CBA-9B8D-847AA0DCF696}">
      <dgm:prSet/>
      <dgm:spPr/>
      <dgm:t>
        <a:bodyPr/>
        <a:lstStyle/>
        <a:p>
          <a:endParaRPr lang="en-US"/>
        </a:p>
      </dgm:t>
    </dgm:pt>
    <dgm:pt modelId="{991585D7-7A77-455C-A119-1B395B7815AA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You </a:t>
          </a:r>
        </a:p>
      </dgm:t>
    </dgm:pt>
    <dgm:pt modelId="{5270EBD2-CDEB-47FB-8FFF-7BD50E51EC20}" type="parTrans" cxnId="{D82DBB7F-265F-481B-985C-FA420A3F2AC3}">
      <dgm:prSet/>
      <dgm:spPr/>
      <dgm:t>
        <a:bodyPr/>
        <a:lstStyle/>
        <a:p>
          <a:endParaRPr lang="en-US"/>
        </a:p>
      </dgm:t>
    </dgm:pt>
    <dgm:pt modelId="{CB4DD076-0ABA-4144-A540-49C145F1B020}" type="sibTrans" cxnId="{D82DBB7F-265F-481B-985C-FA420A3F2AC3}">
      <dgm:prSet/>
      <dgm:spPr/>
      <dgm:t>
        <a:bodyPr/>
        <a:lstStyle/>
        <a:p>
          <a:endParaRPr lang="en-US"/>
        </a:p>
      </dgm:t>
    </dgm:pt>
    <dgm:pt modelId="{00A6730C-EDD7-4E30-96A3-B1585B1020C9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Learn</a:t>
          </a:r>
        </a:p>
      </dgm:t>
    </dgm:pt>
    <dgm:pt modelId="{82191736-54A9-4A28-80B9-F4EA78709B8F}" type="parTrans" cxnId="{E9135A78-74DB-459A-B6F5-03BB4C485CC8}">
      <dgm:prSet/>
      <dgm:spPr/>
      <dgm:t>
        <a:bodyPr/>
        <a:lstStyle/>
        <a:p>
          <a:endParaRPr lang="en-US"/>
        </a:p>
      </dgm:t>
    </dgm:pt>
    <dgm:pt modelId="{F1D48644-ECA3-4AE1-B5D6-1F81851A7ED2}" type="sibTrans" cxnId="{E9135A78-74DB-459A-B6F5-03BB4C485CC8}">
      <dgm:prSet/>
      <dgm:spPr/>
      <dgm:t>
        <a:bodyPr/>
        <a:lstStyle/>
        <a:p>
          <a:endParaRPr lang="en-US"/>
        </a:p>
      </dgm:t>
    </dgm:pt>
    <dgm:pt modelId="{D3AE7677-82AD-4C7F-871F-E08F01EC5939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Today</a:t>
          </a:r>
        </a:p>
      </dgm:t>
    </dgm:pt>
    <dgm:pt modelId="{1EB851E4-5E12-4D67-864E-68E44DE6C5D5}" type="parTrans" cxnId="{A9DC65B5-B963-4C2E-B60C-C78517F42AD0}">
      <dgm:prSet/>
      <dgm:spPr/>
      <dgm:t>
        <a:bodyPr/>
        <a:lstStyle/>
        <a:p>
          <a:endParaRPr lang="en-US"/>
        </a:p>
      </dgm:t>
    </dgm:pt>
    <dgm:pt modelId="{0ADE4629-6B6E-48FA-A67F-37F30466E997}" type="sibTrans" cxnId="{A9DC65B5-B963-4C2E-B60C-C78517F42AD0}">
      <dgm:prSet/>
      <dgm:spPr/>
      <dgm:t>
        <a:bodyPr/>
        <a:lstStyle/>
        <a:p>
          <a:endParaRPr lang="en-US"/>
        </a:p>
      </dgm:t>
    </dgm:pt>
    <dgm:pt modelId="{E817D4E0-48A6-40F2-A609-F325D96AAAE4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?</a:t>
          </a:r>
        </a:p>
      </dgm:t>
    </dgm:pt>
    <dgm:pt modelId="{D98F1880-1D44-4AEF-B5E0-FAD84D70A6AF}" type="parTrans" cxnId="{3DE3CAAD-1F92-4174-96CD-FE2AF2B710C0}">
      <dgm:prSet/>
      <dgm:spPr/>
      <dgm:t>
        <a:bodyPr/>
        <a:lstStyle/>
        <a:p>
          <a:endParaRPr lang="en-US"/>
        </a:p>
      </dgm:t>
    </dgm:pt>
    <dgm:pt modelId="{28BADBF9-2DFE-41D1-8AC0-01E1B45518ED}" type="sibTrans" cxnId="{3DE3CAAD-1F92-4174-96CD-FE2AF2B710C0}">
      <dgm:prSet/>
      <dgm:spPr/>
      <dgm:t>
        <a:bodyPr/>
        <a:lstStyle/>
        <a:p>
          <a:endParaRPr lang="en-US"/>
        </a:p>
      </dgm:t>
    </dgm:pt>
    <dgm:pt modelId="{5033C32C-7E26-4759-AA0A-C71652E2EA0C}" type="pres">
      <dgm:prSet presAssocID="{BA8E2C9A-9F23-403E-A456-B4510EA07C15}" presName="diagram" presStyleCnt="0">
        <dgm:presLayoutVars>
          <dgm:dir/>
          <dgm:resizeHandles val="exact"/>
        </dgm:presLayoutVars>
      </dgm:prSet>
      <dgm:spPr/>
    </dgm:pt>
    <dgm:pt modelId="{4EC513DC-69CF-402B-B467-706AF607A614}" type="pres">
      <dgm:prSet presAssocID="{850F2E06-8FFA-4E3F-A2F1-FA49BF5E00AD}" presName="node" presStyleLbl="node1" presStyleIdx="0" presStyleCnt="6">
        <dgm:presLayoutVars>
          <dgm:bulletEnabled val="1"/>
        </dgm:presLayoutVars>
      </dgm:prSet>
      <dgm:spPr/>
    </dgm:pt>
    <dgm:pt modelId="{DBC16BE5-7BE5-4C95-BC44-DA6DF28D909A}" type="pres">
      <dgm:prSet presAssocID="{AFA65742-0360-4141-B1F7-492EF6AACEDA}" presName="sibTrans" presStyleCnt="0"/>
      <dgm:spPr/>
    </dgm:pt>
    <dgm:pt modelId="{AA452FB8-AF13-416E-9218-58949D46A490}" type="pres">
      <dgm:prSet presAssocID="{B629D7F6-D960-4CDD-8487-E607D3DE215A}" presName="node" presStyleLbl="node1" presStyleIdx="1" presStyleCnt="6">
        <dgm:presLayoutVars>
          <dgm:bulletEnabled val="1"/>
        </dgm:presLayoutVars>
      </dgm:prSet>
      <dgm:spPr/>
    </dgm:pt>
    <dgm:pt modelId="{5BEB9BE0-A0B4-4663-97FB-AEFFAC07BE04}" type="pres">
      <dgm:prSet presAssocID="{44240234-9F4A-4B58-A2B6-75DDA54F700D}" presName="sibTrans" presStyleCnt="0"/>
      <dgm:spPr/>
    </dgm:pt>
    <dgm:pt modelId="{14F5E852-1580-4A1F-A17B-79852262CED4}" type="pres">
      <dgm:prSet presAssocID="{991585D7-7A77-455C-A119-1B395B7815AA}" presName="node" presStyleLbl="node1" presStyleIdx="2" presStyleCnt="6">
        <dgm:presLayoutVars>
          <dgm:bulletEnabled val="1"/>
        </dgm:presLayoutVars>
      </dgm:prSet>
      <dgm:spPr/>
    </dgm:pt>
    <dgm:pt modelId="{504B4FC3-7A2E-4784-948D-6BCA1A3C0AA2}" type="pres">
      <dgm:prSet presAssocID="{CB4DD076-0ABA-4144-A540-49C145F1B020}" presName="sibTrans" presStyleCnt="0"/>
      <dgm:spPr/>
    </dgm:pt>
    <dgm:pt modelId="{F27A02F2-0BCB-4DA5-B935-F0E86B0E0AC0}" type="pres">
      <dgm:prSet presAssocID="{00A6730C-EDD7-4E30-96A3-B1585B1020C9}" presName="node" presStyleLbl="node1" presStyleIdx="3" presStyleCnt="6">
        <dgm:presLayoutVars>
          <dgm:bulletEnabled val="1"/>
        </dgm:presLayoutVars>
      </dgm:prSet>
      <dgm:spPr/>
    </dgm:pt>
    <dgm:pt modelId="{9EBCA22F-6ECB-4555-8CEF-0384A66929E1}" type="pres">
      <dgm:prSet presAssocID="{F1D48644-ECA3-4AE1-B5D6-1F81851A7ED2}" presName="sibTrans" presStyleCnt="0"/>
      <dgm:spPr/>
    </dgm:pt>
    <dgm:pt modelId="{F88A4CC5-561F-4A62-B5A0-147F889C5132}" type="pres">
      <dgm:prSet presAssocID="{D3AE7677-82AD-4C7F-871F-E08F01EC5939}" presName="node" presStyleLbl="node1" presStyleIdx="4" presStyleCnt="6">
        <dgm:presLayoutVars>
          <dgm:bulletEnabled val="1"/>
        </dgm:presLayoutVars>
      </dgm:prSet>
      <dgm:spPr/>
    </dgm:pt>
    <dgm:pt modelId="{064918F6-8782-4D7E-B642-C6A74EDA7BEC}" type="pres">
      <dgm:prSet presAssocID="{0ADE4629-6B6E-48FA-A67F-37F30466E997}" presName="sibTrans" presStyleCnt="0"/>
      <dgm:spPr/>
    </dgm:pt>
    <dgm:pt modelId="{214F559D-24EE-49FE-99BC-9D7594043A83}" type="pres">
      <dgm:prSet presAssocID="{E817D4E0-48A6-40F2-A609-F325D96AAAE4}" presName="node" presStyleLbl="node1" presStyleIdx="5" presStyleCnt="6">
        <dgm:presLayoutVars>
          <dgm:bulletEnabled val="1"/>
        </dgm:presLayoutVars>
      </dgm:prSet>
      <dgm:spPr/>
    </dgm:pt>
  </dgm:ptLst>
  <dgm:cxnLst>
    <dgm:cxn modelId="{8BE8B901-C168-48AA-9E0E-C87AF42CDAFC}" srcId="{BA8E2C9A-9F23-403E-A456-B4510EA07C15}" destId="{850F2E06-8FFA-4E3F-A2F1-FA49BF5E00AD}" srcOrd="0" destOrd="0" parTransId="{FB7249F6-FFD1-486C-9B4E-8F4920C77985}" sibTransId="{AFA65742-0360-4141-B1F7-492EF6AACEDA}"/>
    <dgm:cxn modelId="{35058106-B1E3-4274-98A1-6ADC1D83598E}" type="presOf" srcId="{850F2E06-8FFA-4E3F-A2F1-FA49BF5E00AD}" destId="{4EC513DC-69CF-402B-B467-706AF607A614}" srcOrd="0" destOrd="0" presId="urn:microsoft.com/office/officeart/2005/8/layout/default"/>
    <dgm:cxn modelId="{E9135A78-74DB-459A-B6F5-03BB4C485CC8}" srcId="{BA8E2C9A-9F23-403E-A456-B4510EA07C15}" destId="{00A6730C-EDD7-4E30-96A3-B1585B1020C9}" srcOrd="3" destOrd="0" parTransId="{82191736-54A9-4A28-80B9-F4EA78709B8F}" sibTransId="{F1D48644-ECA3-4AE1-B5D6-1F81851A7ED2}"/>
    <dgm:cxn modelId="{D82DBB7F-265F-481B-985C-FA420A3F2AC3}" srcId="{BA8E2C9A-9F23-403E-A456-B4510EA07C15}" destId="{991585D7-7A77-455C-A119-1B395B7815AA}" srcOrd="2" destOrd="0" parTransId="{5270EBD2-CDEB-47FB-8FFF-7BD50E51EC20}" sibTransId="{CB4DD076-0ABA-4144-A540-49C145F1B020}"/>
    <dgm:cxn modelId="{964A0AA8-18CD-4C97-9F12-6D524488A05A}" type="presOf" srcId="{00A6730C-EDD7-4E30-96A3-B1585B1020C9}" destId="{F27A02F2-0BCB-4DA5-B935-F0E86B0E0AC0}" srcOrd="0" destOrd="0" presId="urn:microsoft.com/office/officeart/2005/8/layout/default"/>
    <dgm:cxn modelId="{4B4E97AB-50D8-4311-8C28-1CC755CFB942}" type="presOf" srcId="{E817D4E0-48A6-40F2-A609-F325D96AAAE4}" destId="{214F559D-24EE-49FE-99BC-9D7594043A83}" srcOrd="0" destOrd="0" presId="urn:microsoft.com/office/officeart/2005/8/layout/default"/>
    <dgm:cxn modelId="{3DE3CAAD-1F92-4174-96CD-FE2AF2B710C0}" srcId="{BA8E2C9A-9F23-403E-A456-B4510EA07C15}" destId="{E817D4E0-48A6-40F2-A609-F325D96AAAE4}" srcOrd="5" destOrd="0" parTransId="{D98F1880-1D44-4AEF-B5E0-FAD84D70A6AF}" sibTransId="{28BADBF9-2DFE-41D1-8AC0-01E1B45518ED}"/>
    <dgm:cxn modelId="{A9DC65B5-B963-4C2E-B60C-C78517F42AD0}" srcId="{BA8E2C9A-9F23-403E-A456-B4510EA07C15}" destId="{D3AE7677-82AD-4C7F-871F-E08F01EC5939}" srcOrd="4" destOrd="0" parTransId="{1EB851E4-5E12-4D67-864E-68E44DE6C5D5}" sibTransId="{0ADE4629-6B6E-48FA-A67F-37F30466E997}"/>
    <dgm:cxn modelId="{D80E1AB9-1384-4CBA-9B8D-847AA0DCF696}" srcId="{BA8E2C9A-9F23-403E-A456-B4510EA07C15}" destId="{B629D7F6-D960-4CDD-8487-E607D3DE215A}" srcOrd="1" destOrd="0" parTransId="{112B8919-AB14-4BBF-BFCD-016D5C68AF9A}" sibTransId="{44240234-9F4A-4B58-A2B6-75DDA54F700D}"/>
    <dgm:cxn modelId="{C8F582C4-9D2A-4B46-A09A-4EDDA77F665D}" type="presOf" srcId="{991585D7-7A77-455C-A119-1B395B7815AA}" destId="{14F5E852-1580-4A1F-A17B-79852262CED4}" srcOrd="0" destOrd="0" presId="urn:microsoft.com/office/officeart/2005/8/layout/default"/>
    <dgm:cxn modelId="{3447C6C9-C53A-48D1-B8AC-64A657142217}" type="presOf" srcId="{B629D7F6-D960-4CDD-8487-E607D3DE215A}" destId="{AA452FB8-AF13-416E-9218-58949D46A490}" srcOrd="0" destOrd="0" presId="urn:microsoft.com/office/officeart/2005/8/layout/default"/>
    <dgm:cxn modelId="{63A7E5D9-093F-4186-B97F-A3AD0DD4339F}" type="presOf" srcId="{D3AE7677-82AD-4C7F-871F-E08F01EC5939}" destId="{F88A4CC5-561F-4A62-B5A0-147F889C5132}" srcOrd="0" destOrd="0" presId="urn:microsoft.com/office/officeart/2005/8/layout/default"/>
    <dgm:cxn modelId="{C19EEAE5-D497-4395-8B3C-38D313B947B8}" type="presOf" srcId="{BA8E2C9A-9F23-403E-A456-B4510EA07C15}" destId="{5033C32C-7E26-4759-AA0A-C71652E2EA0C}" srcOrd="0" destOrd="0" presId="urn:microsoft.com/office/officeart/2005/8/layout/default"/>
    <dgm:cxn modelId="{D2DE3E78-4C2C-4CE8-BB84-6D6BB24B1849}" type="presParOf" srcId="{5033C32C-7E26-4759-AA0A-C71652E2EA0C}" destId="{4EC513DC-69CF-402B-B467-706AF607A614}" srcOrd="0" destOrd="0" presId="urn:microsoft.com/office/officeart/2005/8/layout/default"/>
    <dgm:cxn modelId="{DD52E58C-6777-4140-AA36-90BA56701EFE}" type="presParOf" srcId="{5033C32C-7E26-4759-AA0A-C71652E2EA0C}" destId="{DBC16BE5-7BE5-4C95-BC44-DA6DF28D909A}" srcOrd="1" destOrd="0" presId="urn:microsoft.com/office/officeart/2005/8/layout/default"/>
    <dgm:cxn modelId="{5088411A-D6FD-4284-A2F8-4F74BDA61EFE}" type="presParOf" srcId="{5033C32C-7E26-4759-AA0A-C71652E2EA0C}" destId="{AA452FB8-AF13-416E-9218-58949D46A490}" srcOrd="2" destOrd="0" presId="urn:microsoft.com/office/officeart/2005/8/layout/default"/>
    <dgm:cxn modelId="{EF874495-05CB-40A3-B1D3-D6BAE33EFE6A}" type="presParOf" srcId="{5033C32C-7E26-4759-AA0A-C71652E2EA0C}" destId="{5BEB9BE0-A0B4-4663-97FB-AEFFAC07BE04}" srcOrd="3" destOrd="0" presId="urn:microsoft.com/office/officeart/2005/8/layout/default"/>
    <dgm:cxn modelId="{9AE61246-4C21-4893-B224-CCB0C64BA602}" type="presParOf" srcId="{5033C32C-7E26-4759-AA0A-C71652E2EA0C}" destId="{14F5E852-1580-4A1F-A17B-79852262CED4}" srcOrd="4" destOrd="0" presId="urn:microsoft.com/office/officeart/2005/8/layout/default"/>
    <dgm:cxn modelId="{2221B41A-F9C4-41C5-BF11-68A140AB8FA1}" type="presParOf" srcId="{5033C32C-7E26-4759-AA0A-C71652E2EA0C}" destId="{504B4FC3-7A2E-4784-948D-6BCA1A3C0AA2}" srcOrd="5" destOrd="0" presId="urn:microsoft.com/office/officeart/2005/8/layout/default"/>
    <dgm:cxn modelId="{2C361828-5EAF-41A8-9717-35FD35F67A99}" type="presParOf" srcId="{5033C32C-7E26-4759-AA0A-C71652E2EA0C}" destId="{F27A02F2-0BCB-4DA5-B935-F0E86B0E0AC0}" srcOrd="6" destOrd="0" presId="urn:microsoft.com/office/officeart/2005/8/layout/default"/>
    <dgm:cxn modelId="{3714BD29-4595-47ED-8D98-A93CC0994ED1}" type="presParOf" srcId="{5033C32C-7E26-4759-AA0A-C71652E2EA0C}" destId="{9EBCA22F-6ECB-4555-8CEF-0384A66929E1}" srcOrd="7" destOrd="0" presId="urn:microsoft.com/office/officeart/2005/8/layout/default"/>
    <dgm:cxn modelId="{EB759F32-65D9-436E-BC33-AA16C5AD0EB0}" type="presParOf" srcId="{5033C32C-7E26-4759-AA0A-C71652E2EA0C}" destId="{F88A4CC5-561F-4A62-B5A0-147F889C5132}" srcOrd="8" destOrd="0" presId="urn:microsoft.com/office/officeart/2005/8/layout/default"/>
    <dgm:cxn modelId="{09BE921D-C548-4303-900A-07A85D4EA0AD}" type="presParOf" srcId="{5033C32C-7E26-4759-AA0A-C71652E2EA0C}" destId="{064918F6-8782-4D7E-B642-C6A74EDA7BEC}" srcOrd="9" destOrd="0" presId="urn:microsoft.com/office/officeart/2005/8/layout/default"/>
    <dgm:cxn modelId="{F3CB1C9B-2F72-4DD7-86A2-AAC741E69478}" type="presParOf" srcId="{5033C32C-7E26-4759-AA0A-C71652E2EA0C}" destId="{214F559D-24EE-49FE-99BC-9D7594043A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055C-93AE-4A2C-9513-E86BE1675F7E}">
      <dsp:nvSpPr>
        <dsp:cNvPr id="0" name=""/>
        <dsp:cNvSpPr/>
      </dsp:nvSpPr>
      <dsp:spPr>
        <a:xfrm>
          <a:off x="2289747" y="3118322"/>
          <a:ext cx="344454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8AED-E387-45F7-89E3-D7B22D31087E}">
      <dsp:nvSpPr>
        <dsp:cNvPr id="0" name=""/>
        <dsp:cNvSpPr/>
      </dsp:nvSpPr>
      <dsp:spPr>
        <a:xfrm>
          <a:off x="2289747" y="719612"/>
          <a:ext cx="344454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55F0-96AC-47C9-A388-A33363FB55D0}">
      <dsp:nvSpPr>
        <dsp:cNvPr id="0" name=""/>
        <dsp:cNvSpPr/>
      </dsp:nvSpPr>
      <dsp:spPr>
        <a:xfrm>
          <a:off x="370780" y="0"/>
          <a:ext cx="3837935" cy="383793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E54D69-1EF5-4965-AC50-AB2962B5F908}">
      <dsp:nvSpPr>
        <dsp:cNvPr id="0" name=""/>
        <dsp:cNvSpPr/>
      </dsp:nvSpPr>
      <dsp:spPr>
        <a:xfrm>
          <a:off x="1061608" y="2037943"/>
          <a:ext cx="2456278" cy="12665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>
            <a:latin typeface="Palatino Linotype" panose="02040502050505030304" pitchFamily="18" charset="0"/>
          </a:endParaRPr>
        </a:p>
      </dsp:txBody>
      <dsp:txXfrm>
        <a:off x="1061608" y="2037943"/>
        <a:ext cx="2456278" cy="1266518"/>
      </dsp:txXfrm>
    </dsp:sp>
    <dsp:sp modelId="{2E35917F-524B-4310-821A-7551079A8094}">
      <dsp:nvSpPr>
        <dsp:cNvPr id="0" name=""/>
        <dsp:cNvSpPr/>
      </dsp:nvSpPr>
      <dsp:spPr>
        <a:xfrm>
          <a:off x="5014681" y="0"/>
          <a:ext cx="1439225" cy="1439225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F67E02-82F6-4025-8952-10F618548C97}">
      <dsp:nvSpPr>
        <dsp:cNvPr id="0" name=""/>
        <dsp:cNvSpPr/>
      </dsp:nvSpPr>
      <dsp:spPr>
        <a:xfrm>
          <a:off x="6453907" y="0"/>
          <a:ext cx="2554262" cy="143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Damian</a:t>
          </a:r>
        </a:p>
      </dsp:txBody>
      <dsp:txXfrm>
        <a:off x="6453907" y="0"/>
        <a:ext cx="2554262" cy="1439225"/>
      </dsp:txXfrm>
    </dsp:sp>
    <dsp:sp modelId="{AB7F592F-0B5A-4399-BE83-D0AD8CA3AFC9}">
      <dsp:nvSpPr>
        <dsp:cNvPr id="0" name=""/>
        <dsp:cNvSpPr/>
      </dsp:nvSpPr>
      <dsp:spPr>
        <a:xfrm>
          <a:off x="5014681" y="2398709"/>
          <a:ext cx="1439225" cy="1439225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541A3E-50A1-4195-B6FB-B81A140B13FE}">
      <dsp:nvSpPr>
        <dsp:cNvPr id="0" name=""/>
        <dsp:cNvSpPr/>
      </dsp:nvSpPr>
      <dsp:spPr>
        <a:xfrm>
          <a:off x="6453907" y="2398709"/>
          <a:ext cx="1627312" cy="143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John</a:t>
          </a:r>
        </a:p>
      </dsp:txBody>
      <dsp:txXfrm>
        <a:off x="6453907" y="2398709"/>
        <a:ext cx="1627312" cy="1439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E037-CC0E-4E50-889F-428FA30A62C1}">
      <dsp:nvSpPr>
        <dsp:cNvPr id="0" name=""/>
        <dsp:cNvSpPr/>
      </dsp:nvSpPr>
      <dsp:spPr>
        <a:xfrm>
          <a:off x="2805316" y="0"/>
          <a:ext cx="4207975" cy="1830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Activity: Stock Market Art!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Lesson: Saving &amp; Investing</a:t>
          </a:r>
        </a:p>
      </dsp:txBody>
      <dsp:txXfrm>
        <a:off x="2805316" y="228789"/>
        <a:ext cx="3521608" cy="1372734"/>
      </dsp:txXfrm>
    </dsp:sp>
    <dsp:sp modelId="{BA4E2730-2FFF-4652-BBDA-0EEE06D214D8}">
      <dsp:nvSpPr>
        <dsp:cNvPr id="0" name=""/>
        <dsp:cNvSpPr/>
      </dsp:nvSpPr>
      <dsp:spPr>
        <a:xfrm>
          <a:off x="33327" y="0"/>
          <a:ext cx="2805316" cy="1830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St. Constance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 of 2024</a:t>
          </a:r>
          <a:br>
            <a:rPr lang="en-US" sz="2800" kern="1200" dirty="0"/>
          </a:br>
          <a:endParaRPr lang="en-US" sz="2800" kern="1200" dirty="0"/>
        </a:p>
      </dsp:txBody>
      <dsp:txXfrm>
        <a:off x="122675" y="89348"/>
        <a:ext cx="2626620" cy="1651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13DC-69CF-402B-B467-706AF607A614}">
      <dsp:nvSpPr>
        <dsp:cNvPr id="0" name=""/>
        <dsp:cNvSpPr/>
      </dsp:nvSpPr>
      <dsp:spPr>
        <a:xfrm>
          <a:off x="0" y="835773"/>
          <a:ext cx="2750554" cy="16503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Palatino Linotype" panose="02040502050505030304" pitchFamily="18" charset="0"/>
            </a:rPr>
            <a:t>What does it mean to save money?</a:t>
          </a:r>
        </a:p>
      </dsp:txBody>
      <dsp:txXfrm>
        <a:off x="0" y="835773"/>
        <a:ext cx="2750554" cy="1650333"/>
      </dsp:txXfrm>
    </dsp:sp>
    <dsp:sp modelId="{975E4D00-B5E3-46B6-AD2E-B20532142CBA}">
      <dsp:nvSpPr>
        <dsp:cNvPr id="0" name=""/>
        <dsp:cNvSpPr/>
      </dsp:nvSpPr>
      <dsp:spPr>
        <a:xfrm>
          <a:off x="3025610" y="847556"/>
          <a:ext cx="2750554" cy="1650333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Palatino Linotype" panose="02040502050505030304" pitchFamily="18" charset="0"/>
            </a:rPr>
            <a:t>Is saving important?</a:t>
          </a:r>
        </a:p>
      </dsp:txBody>
      <dsp:txXfrm>
        <a:off x="3025610" y="847556"/>
        <a:ext cx="2750554" cy="1650333"/>
      </dsp:txXfrm>
    </dsp:sp>
    <dsp:sp modelId="{B0A73401-462E-413A-B81C-BF43DBF9022C}">
      <dsp:nvSpPr>
        <dsp:cNvPr id="0" name=""/>
        <dsp:cNvSpPr/>
      </dsp:nvSpPr>
      <dsp:spPr>
        <a:xfrm>
          <a:off x="6051221" y="835773"/>
          <a:ext cx="2750554" cy="1650333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Palatino Linotype" panose="02040502050505030304" pitchFamily="18" charset="0"/>
            </a:rPr>
            <a:t>What is the best thing to do with money you saved?</a:t>
          </a:r>
        </a:p>
      </dsp:txBody>
      <dsp:txXfrm>
        <a:off x="6051221" y="835773"/>
        <a:ext cx="2750554" cy="1650333"/>
      </dsp:txXfrm>
    </dsp:sp>
    <dsp:sp modelId="{6D054F80-0CD4-493C-B02A-A839BF08ACA3}">
      <dsp:nvSpPr>
        <dsp:cNvPr id="0" name=""/>
        <dsp:cNvSpPr/>
      </dsp:nvSpPr>
      <dsp:spPr>
        <a:xfrm>
          <a:off x="0" y="2761161"/>
          <a:ext cx="2750554" cy="1650333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Palatino Linotype" panose="02040502050505030304" pitchFamily="18" charset="0"/>
            </a:rPr>
            <a:t>Who can name two Course topics from the prior slide?</a:t>
          </a:r>
        </a:p>
      </dsp:txBody>
      <dsp:txXfrm>
        <a:off x="0" y="2761161"/>
        <a:ext cx="2750554" cy="1650333"/>
      </dsp:txXfrm>
    </dsp:sp>
    <dsp:sp modelId="{710273CB-7484-4D9B-914B-294213AAB382}">
      <dsp:nvSpPr>
        <dsp:cNvPr id="0" name=""/>
        <dsp:cNvSpPr/>
      </dsp:nvSpPr>
      <dsp:spPr>
        <a:xfrm>
          <a:off x="3025610" y="2761161"/>
          <a:ext cx="2750554" cy="1650333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Palatino Linotype" panose="02040502050505030304" pitchFamily="18" charset="0"/>
            </a:rPr>
            <a:t>What are the names of your teachers for SMP?</a:t>
          </a:r>
        </a:p>
      </dsp:txBody>
      <dsp:txXfrm>
        <a:off x="3025610" y="2761161"/>
        <a:ext cx="2750554" cy="1650333"/>
      </dsp:txXfrm>
    </dsp:sp>
    <dsp:sp modelId="{AB3250A1-59D3-4BBB-8FA4-2AFBCBCCFA47}">
      <dsp:nvSpPr>
        <dsp:cNvPr id="0" name=""/>
        <dsp:cNvSpPr/>
      </dsp:nvSpPr>
      <dsp:spPr>
        <a:xfrm>
          <a:off x="6051221" y="2761161"/>
          <a:ext cx="2750554" cy="165033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Palatino Linotype" panose="02040502050505030304" pitchFamily="18" charset="0"/>
            </a:rPr>
            <a:t>Who can explain to the class what it means to retire?</a:t>
          </a:r>
        </a:p>
      </dsp:txBody>
      <dsp:txXfrm>
        <a:off x="6051221" y="2761161"/>
        <a:ext cx="2750554" cy="1650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0B63D-740B-4978-A0C8-9CCE50752FA9}">
      <dsp:nvSpPr>
        <dsp:cNvPr id="0" name=""/>
        <dsp:cNvSpPr/>
      </dsp:nvSpPr>
      <dsp:spPr>
        <a:xfrm>
          <a:off x="1011" y="1420581"/>
          <a:ext cx="2540439" cy="98060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808FD-3E95-4C9A-B44A-E781C1DFD019}">
      <dsp:nvSpPr>
        <dsp:cNvPr id="0" name=""/>
        <dsp:cNvSpPr/>
      </dsp:nvSpPr>
      <dsp:spPr>
        <a:xfrm>
          <a:off x="678461" y="1665734"/>
          <a:ext cx="2145260" cy="9806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Class # 1 Homework</a:t>
          </a:r>
        </a:p>
      </dsp:txBody>
      <dsp:txXfrm>
        <a:off x="707182" y="1694455"/>
        <a:ext cx="2087818" cy="923167"/>
      </dsp:txXfrm>
    </dsp:sp>
    <dsp:sp modelId="{25ED2DBF-89F4-459A-8EA7-53A67A7D5B17}">
      <dsp:nvSpPr>
        <dsp:cNvPr id="0" name=""/>
        <dsp:cNvSpPr/>
      </dsp:nvSpPr>
      <dsp:spPr>
        <a:xfrm>
          <a:off x="2902757" y="1420581"/>
          <a:ext cx="2540439" cy="98060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0E232-ACD4-4509-9D28-BAAA1312D16E}">
      <dsp:nvSpPr>
        <dsp:cNvPr id="0" name=""/>
        <dsp:cNvSpPr/>
      </dsp:nvSpPr>
      <dsp:spPr>
        <a:xfrm>
          <a:off x="3580208" y="1665734"/>
          <a:ext cx="2145260" cy="9806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Class # 2 Activity + HW</a:t>
          </a:r>
        </a:p>
      </dsp:txBody>
      <dsp:txXfrm>
        <a:off x="3608929" y="1694455"/>
        <a:ext cx="2087818" cy="923167"/>
      </dsp:txXfrm>
    </dsp:sp>
    <dsp:sp modelId="{0F3B4FD4-E757-48D3-BC07-C49F3FF3C451}">
      <dsp:nvSpPr>
        <dsp:cNvPr id="0" name=""/>
        <dsp:cNvSpPr/>
      </dsp:nvSpPr>
      <dsp:spPr>
        <a:xfrm>
          <a:off x="5804504" y="1420581"/>
          <a:ext cx="2540439" cy="98060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2DD7F-A626-4158-BF3C-135A93387A5D}">
      <dsp:nvSpPr>
        <dsp:cNvPr id="0" name=""/>
        <dsp:cNvSpPr/>
      </dsp:nvSpPr>
      <dsp:spPr>
        <a:xfrm>
          <a:off x="6481954" y="1665734"/>
          <a:ext cx="2145260" cy="9806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Class # 3 Activity</a:t>
          </a:r>
        </a:p>
      </dsp:txBody>
      <dsp:txXfrm>
        <a:off x="6510675" y="1694455"/>
        <a:ext cx="2087818" cy="923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E3BB3-5470-4DE5-848E-8BCD895302C1}">
      <dsp:nvSpPr>
        <dsp:cNvPr id="0" name=""/>
        <dsp:cNvSpPr/>
      </dsp:nvSpPr>
      <dsp:spPr>
        <a:xfrm>
          <a:off x="0" y="2446972"/>
          <a:ext cx="3359662" cy="67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Ideas</a:t>
          </a:r>
        </a:p>
      </dsp:txBody>
      <dsp:txXfrm>
        <a:off x="0" y="2446972"/>
        <a:ext cx="3359662" cy="670555"/>
      </dsp:txXfrm>
    </dsp:sp>
    <dsp:sp modelId="{7483868F-9F0B-4BE5-9731-D04530545114}">
      <dsp:nvSpPr>
        <dsp:cNvPr id="0" name=""/>
        <dsp:cNvSpPr/>
      </dsp:nvSpPr>
      <dsp:spPr>
        <a:xfrm>
          <a:off x="664750" y="2215232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6687B-933C-442C-8AD8-B46AB3AF2604}">
      <dsp:nvSpPr>
        <dsp:cNvPr id="0" name=""/>
        <dsp:cNvSpPr/>
      </dsp:nvSpPr>
      <dsp:spPr>
        <a:xfrm>
          <a:off x="778050" y="1988630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367"/>
                <a:satOff val="-885"/>
                <a:lumOff val="48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367"/>
                <a:satOff val="-885"/>
                <a:lumOff val="48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D72C9-2965-44C5-B5DA-190819B119FA}">
      <dsp:nvSpPr>
        <dsp:cNvPr id="0" name=""/>
        <dsp:cNvSpPr/>
      </dsp:nvSpPr>
      <dsp:spPr>
        <a:xfrm>
          <a:off x="1049972" y="2033954"/>
          <a:ext cx="254348" cy="2543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8733"/>
                <a:satOff val="-1770"/>
                <a:lumOff val="97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8733"/>
                <a:satOff val="-1770"/>
                <a:lumOff val="97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EDCA9-702F-47DA-A3ED-AD2FC57306FC}">
      <dsp:nvSpPr>
        <dsp:cNvPr id="0" name=""/>
        <dsp:cNvSpPr/>
      </dsp:nvSpPr>
      <dsp:spPr>
        <a:xfrm>
          <a:off x="1276574" y="1784689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3100"/>
                <a:satOff val="-2655"/>
                <a:lumOff val="146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100"/>
                <a:satOff val="-2655"/>
                <a:lumOff val="146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437A63-48D5-4E5F-AA08-B2B3E5B556FF}">
      <dsp:nvSpPr>
        <dsp:cNvPr id="0" name=""/>
        <dsp:cNvSpPr/>
      </dsp:nvSpPr>
      <dsp:spPr>
        <a:xfrm>
          <a:off x="1571156" y="1694048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7467"/>
                <a:satOff val="-3541"/>
                <a:lumOff val="1947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7467"/>
                <a:satOff val="-3541"/>
                <a:lumOff val="1947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A12BE5-498C-4588-ADB6-4CDE7A3109BB}">
      <dsp:nvSpPr>
        <dsp:cNvPr id="0" name=""/>
        <dsp:cNvSpPr/>
      </dsp:nvSpPr>
      <dsp:spPr>
        <a:xfrm>
          <a:off x="1933719" y="1852669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1834"/>
                <a:satOff val="-4426"/>
                <a:lumOff val="24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1834"/>
                <a:satOff val="-4426"/>
                <a:lumOff val="24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8E69B-3867-4AAB-9AC8-0C47658F6622}">
      <dsp:nvSpPr>
        <dsp:cNvPr id="0" name=""/>
        <dsp:cNvSpPr/>
      </dsp:nvSpPr>
      <dsp:spPr>
        <a:xfrm>
          <a:off x="2160320" y="1965973"/>
          <a:ext cx="254348" cy="2543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6200"/>
                <a:satOff val="-5311"/>
                <a:lumOff val="2921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6200"/>
                <a:satOff val="-5311"/>
                <a:lumOff val="2921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794A9A-CB4F-4CD1-94B5-8FE437CE83B4}">
      <dsp:nvSpPr>
        <dsp:cNvPr id="0" name=""/>
        <dsp:cNvSpPr/>
      </dsp:nvSpPr>
      <dsp:spPr>
        <a:xfrm>
          <a:off x="2477563" y="2215232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0567"/>
                <a:satOff val="-6196"/>
                <a:lumOff val="340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0567"/>
                <a:satOff val="-6196"/>
                <a:lumOff val="340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7395C-AA3B-41B7-A7B0-11E95A3F7391}">
      <dsp:nvSpPr>
        <dsp:cNvPr id="0" name=""/>
        <dsp:cNvSpPr/>
      </dsp:nvSpPr>
      <dsp:spPr>
        <a:xfrm>
          <a:off x="2613524" y="2464494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4934"/>
                <a:satOff val="-7081"/>
                <a:lumOff val="389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4934"/>
                <a:satOff val="-7081"/>
                <a:lumOff val="389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A79DD-26A6-439A-B179-1A8B743D3C49}">
      <dsp:nvSpPr>
        <dsp:cNvPr id="0" name=""/>
        <dsp:cNvSpPr/>
      </dsp:nvSpPr>
      <dsp:spPr>
        <a:xfrm>
          <a:off x="1435195" y="1988625"/>
          <a:ext cx="416207" cy="41620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301"/>
                <a:satOff val="-7966"/>
                <a:lumOff val="438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9301"/>
                <a:satOff val="-7966"/>
                <a:lumOff val="438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440F9-C13F-4F3B-9032-1E482108EA16}">
      <dsp:nvSpPr>
        <dsp:cNvPr id="0" name=""/>
        <dsp:cNvSpPr/>
      </dsp:nvSpPr>
      <dsp:spPr>
        <a:xfrm>
          <a:off x="551449" y="2849716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301"/>
                <a:satOff val="-7966"/>
                <a:lumOff val="438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9301"/>
                <a:satOff val="-7966"/>
                <a:lumOff val="438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7AB48E-F5F9-4E08-8739-A0497FA6E255}">
      <dsp:nvSpPr>
        <dsp:cNvPr id="0" name=""/>
        <dsp:cNvSpPr/>
      </dsp:nvSpPr>
      <dsp:spPr>
        <a:xfrm>
          <a:off x="687410" y="3053661"/>
          <a:ext cx="254348" cy="2543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4934"/>
                <a:satOff val="-7081"/>
                <a:lumOff val="389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4934"/>
                <a:satOff val="-7081"/>
                <a:lumOff val="389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B8332C-D9C0-40FF-9EB0-779F606F2E82}">
      <dsp:nvSpPr>
        <dsp:cNvPr id="0" name=""/>
        <dsp:cNvSpPr/>
      </dsp:nvSpPr>
      <dsp:spPr>
        <a:xfrm>
          <a:off x="1027312" y="3234935"/>
          <a:ext cx="369961" cy="36996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0567"/>
                <a:satOff val="-6196"/>
                <a:lumOff val="340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0567"/>
                <a:satOff val="-6196"/>
                <a:lumOff val="340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E599F-923E-4CF9-98A6-26D35590EE77}">
      <dsp:nvSpPr>
        <dsp:cNvPr id="0" name=""/>
        <dsp:cNvSpPr/>
      </dsp:nvSpPr>
      <dsp:spPr>
        <a:xfrm>
          <a:off x="1503176" y="3529521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6200"/>
                <a:satOff val="-5311"/>
                <a:lumOff val="2921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6200"/>
                <a:satOff val="-5311"/>
                <a:lumOff val="2921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9F8D4-D25B-4B29-A2F9-48EBFF5BAB12}">
      <dsp:nvSpPr>
        <dsp:cNvPr id="0" name=""/>
        <dsp:cNvSpPr/>
      </dsp:nvSpPr>
      <dsp:spPr>
        <a:xfrm>
          <a:off x="1593816" y="3234942"/>
          <a:ext cx="254348" cy="2543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1834"/>
                <a:satOff val="-4426"/>
                <a:lumOff val="24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1834"/>
                <a:satOff val="-4426"/>
                <a:lumOff val="24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58F2A-2D27-45F1-8555-B3F917433AD5}">
      <dsp:nvSpPr>
        <dsp:cNvPr id="0" name=""/>
        <dsp:cNvSpPr/>
      </dsp:nvSpPr>
      <dsp:spPr>
        <a:xfrm>
          <a:off x="1820418" y="3552181"/>
          <a:ext cx="161858" cy="16185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7467"/>
                <a:satOff val="-3541"/>
                <a:lumOff val="1947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7467"/>
                <a:satOff val="-3541"/>
                <a:lumOff val="1947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D25976-DDE6-4354-9B1C-FAEE87A1EC9D}">
      <dsp:nvSpPr>
        <dsp:cNvPr id="0" name=""/>
        <dsp:cNvSpPr/>
      </dsp:nvSpPr>
      <dsp:spPr>
        <a:xfrm>
          <a:off x="2024359" y="3189614"/>
          <a:ext cx="369961" cy="36996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3100"/>
                <a:satOff val="-2655"/>
                <a:lumOff val="146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100"/>
                <a:satOff val="-2655"/>
                <a:lumOff val="146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D72DE-7552-4639-B8F5-A78328369875}">
      <dsp:nvSpPr>
        <dsp:cNvPr id="0" name=""/>
        <dsp:cNvSpPr/>
      </dsp:nvSpPr>
      <dsp:spPr>
        <a:xfrm>
          <a:off x="2522883" y="3098981"/>
          <a:ext cx="254348" cy="2543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8733"/>
                <a:satOff val="-1770"/>
                <a:lumOff val="97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8733"/>
                <a:satOff val="-1770"/>
                <a:lumOff val="97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2E80D-9352-4258-8AAA-C9E6E554C008}">
      <dsp:nvSpPr>
        <dsp:cNvPr id="0" name=""/>
        <dsp:cNvSpPr/>
      </dsp:nvSpPr>
      <dsp:spPr>
        <a:xfrm>
          <a:off x="3364288" y="2033564"/>
          <a:ext cx="746986" cy="142607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F392F-40A2-4AB1-A08C-3F8D2659D7AE}">
      <dsp:nvSpPr>
        <dsp:cNvPr id="0" name=""/>
        <dsp:cNvSpPr/>
      </dsp:nvSpPr>
      <dsp:spPr>
        <a:xfrm>
          <a:off x="4111274" y="2034261"/>
          <a:ext cx="2037234" cy="142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Watch List</a:t>
          </a:r>
        </a:p>
      </dsp:txBody>
      <dsp:txXfrm>
        <a:off x="4111274" y="2034261"/>
        <a:ext cx="2037234" cy="1426064"/>
      </dsp:txXfrm>
    </dsp:sp>
    <dsp:sp modelId="{D66038E3-02C5-437F-AACF-943CEBC682DB}">
      <dsp:nvSpPr>
        <dsp:cNvPr id="0" name=""/>
        <dsp:cNvSpPr/>
      </dsp:nvSpPr>
      <dsp:spPr>
        <a:xfrm>
          <a:off x="6148509" y="2033564"/>
          <a:ext cx="746986" cy="142607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EEFA1-95FD-464C-B24E-8896BE309C82}">
      <dsp:nvSpPr>
        <dsp:cNvPr id="0" name=""/>
        <dsp:cNvSpPr/>
      </dsp:nvSpPr>
      <dsp:spPr>
        <a:xfrm>
          <a:off x="6976984" y="1915687"/>
          <a:ext cx="1731649" cy="173164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367"/>
                <a:satOff val="-885"/>
                <a:lumOff val="48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367"/>
                <a:satOff val="-885"/>
                <a:lumOff val="48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 Portfolio</a:t>
          </a:r>
        </a:p>
      </dsp:txBody>
      <dsp:txXfrm>
        <a:off x="7230578" y="2169281"/>
        <a:ext cx="1224461" cy="1224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13DC-69CF-402B-B467-706AF607A614}">
      <dsp:nvSpPr>
        <dsp:cNvPr id="0" name=""/>
        <dsp:cNvSpPr/>
      </dsp:nvSpPr>
      <dsp:spPr>
        <a:xfrm>
          <a:off x="0" y="825035"/>
          <a:ext cx="2351753" cy="14110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Palatino Linotype" panose="02040502050505030304" pitchFamily="18" charset="0"/>
            </a:rPr>
            <a:t>What</a:t>
          </a:r>
        </a:p>
      </dsp:txBody>
      <dsp:txXfrm>
        <a:off x="0" y="825035"/>
        <a:ext cx="2351753" cy="1411052"/>
      </dsp:txXfrm>
    </dsp:sp>
    <dsp:sp modelId="{AA452FB8-AF13-416E-9218-58949D46A490}">
      <dsp:nvSpPr>
        <dsp:cNvPr id="0" name=""/>
        <dsp:cNvSpPr/>
      </dsp:nvSpPr>
      <dsp:spPr>
        <a:xfrm>
          <a:off x="2586928" y="825035"/>
          <a:ext cx="2351753" cy="1411052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Palatino Linotype" panose="02040502050505030304" pitchFamily="18" charset="0"/>
            </a:rPr>
            <a:t>Did</a:t>
          </a:r>
        </a:p>
      </dsp:txBody>
      <dsp:txXfrm>
        <a:off x="2586928" y="825035"/>
        <a:ext cx="2351753" cy="1411052"/>
      </dsp:txXfrm>
    </dsp:sp>
    <dsp:sp modelId="{14F5E852-1580-4A1F-A17B-79852262CED4}">
      <dsp:nvSpPr>
        <dsp:cNvPr id="0" name=""/>
        <dsp:cNvSpPr/>
      </dsp:nvSpPr>
      <dsp:spPr>
        <a:xfrm>
          <a:off x="5173857" y="825035"/>
          <a:ext cx="2351753" cy="1411052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Palatino Linotype" panose="02040502050505030304" pitchFamily="18" charset="0"/>
            </a:rPr>
            <a:t>You </a:t>
          </a:r>
        </a:p>
      </dsp:txBody>
      <dsp:txXfrm>
        <a:off x="5173857" y="825035"/>
        <a:ext cx="2351753" cy="1411052"/>
      </dsp:txXfrm>
    </dsp:sp>
    <dsp:sp modelId="{F27A02F2-0BCB-4DA5-B935-F0E86B0E0AC0}">
      <dsp:nvSpPr>
        <dsp:cNvPr id="0" name=""/>
        <dsp:cNvSpPr/>
      </dsp:nvSpPr>
      <dsp:spPr>
        <a:xfrm>
          <a:off x="0" y="2471262"/>
          <a:ext cx="2351753" cy="1411052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Palatino Linotype" panose="02040502050505030304" pitchFamily="18" charset="0"/>
            </a:rPr>
            <a:t>Learn</a:t>
          </a:r>
        </a:p>
      </dsp:txBody>
      <dsp:txXfrm>
        <a:off x="0" y="2471262"/>
        <a:ext cx="2351753" cy="1411052"/>
      </dsp:txXfrm>
    </dsp:sp>
    <dsp:sp modelId="{F88A4CC5-561F-4A62-B5A0-147F889C5132}">
      <dsp:nvSpPr>
        <dsp:cNvPr id="0" name=""/>
        <dsp:cNvSpPr/>
      </dsp:nvSpPr>
      <dsp:spPr>
        <a:xfrm>
          <a:off x="2586928" y="2471262"/>
          <a:ext cx="2351753" cy="1411052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Palatino Linotype" panose="02040502050505030304" pitchFamily="18" charset="0"/>
            </a:rPr>
            <a:t>Today</a:t>
          </a:r>
        </a:p>
      </dsp:txBody>
      <dsp:txXfrm>
        <a:off x="2586928" y="2471262"/>
        <a:ext cx="2351753" cy="1411052"/>
      </dsp:txXfrm>
    </dsp:sp>
    <dsp:sp modelId="{214F559D-24EE-49FE-99BC-9D7594043A83}">
      <dsp:nvSpPr>
        <dsp:cNvPr id="0" name=""/>
        <dsp:cNvSpPr/>
      </dsp:nvSpPr>
      <dsp:spPr>
        <a:xfrm>
          <a:off x="5173857" y="2471262"/>
          <a:ext cx="2351753" cy="141105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atin typeface="Palatino Linotype" panose="02040502050505030304" pitchFamily="18" charset="0"/>
            </a:rPr>
            <a:t>?</a:t>
          </a:r>
        </a:p>
      </dsp:txBody>
      <dsp:txXfrm>
        <a:off x="5173857" y="2471262"/>
        <a:ext cx="2351753" cy="141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188" name="Google Shape;1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8/16/18</a:t>
            </a:r>
            <a:endParaRPr dirty="0"/>
          </a:p>
        </p:txBody>
      </p:sp>
      <p:sp>
        <p:nvSpPr>
          <p:cNvPr id="191" name="Google Shape;191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41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https://www.youtube.com/watch?v=4eHBeAJCl8o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33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d30282ce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d30282ceb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g5d30282ceb_0_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https://www.stlouisfed.org/education/tools-for-enhancing-the-stock-market-game-invest-it-forward/episode-1-understanding-capital-markets</a:t>
            </a:r>
            <a:endParaRPr dirty="0"/>
          </a:p>
        </p:txBody>
      </p:sp>
      <p:sp>
        <p:nvSpPr>
          <p:cNvPr id="298" name="Google Shape;2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d30282ce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d30282ceb_0_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5d30282ceb_0_6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11/3/2009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BBB8C-A814-4700-A6BB-A15DF36699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5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https://www.cnbc.com/2020/08/28/how-to-retire-a-millionaire-by-investing-in-the-stock-market.html?&amp;qsearchterm=how%20much%20money%20would%20you%20have%20if%20you%20invested%20$1,000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BBB8C-A814-4700-A6BB-A15DF36699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6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11/3/2009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11/3/2009</a:t>
            </a:r>
          </a:p>
        </p:txBody>
      </p:sp>
    </p:spTree>
    <p:extLst>
      <p:ext uri="{BB962C8B-B14F-4D97-AF65-F5344CB8AC3E}">
        <p14:creationId xmlns:p14="http://schemas.microsoft.com/office/powerpoint/2010/main" val="201072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92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038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44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94" name="Google Shape;4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18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8/16/18</a:t>
            </a:r>
            <a:endParaRPr/>
          </a:p>
        </p:txBody>
      </p:sp>
      <p:sp>
        <p:nvSpPr>
          <p:cNvPr id="497" name="Google Shape;497;p1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16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65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2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26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00" name="Google Shape;100;p15" descr="C:\Users\jguzman\Desktop\bsf_logo_new_485.jpg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41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89" name="Google Shape;89;p13" descr="C:\Users\jguzman\Desktop\bsf_logo_new_485.jpg"/>
          <p:cNvPicPr preferRelativeResize="0"/>
          <p:nvPr/>
        </p:nvPicPr>
        <p:blipFill rotWithShape="1"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84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584" y="6262490"/>
            <a:ext cx="7498080" cy="204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4eHBeAJCl8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louisfed.org/education/tools-for-enhancing-the-stock-market-game-invest-it-forward/episode-1-understanding-capital-marke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wf91rEGw88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cnbc.com/2020/08/28/how-to-retire-a-millionaire-by-investing-in-the-stock-market.html?&amp;qsearchterm=how%20much%20money%20would%20you%20have%20if%20you%20invested%20$1,00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/>
        </p:nvSpPr>
        <p:spPr>
          <a:xfrm>
            <a:off x="76200" y="1270116"/>
            <a:ext cx="9144000" cy="74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Saving and Investing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0" y="186207"/>
            <a:ext cx="9144000" cy="6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Shoulders Fund: Stock Market Program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 Constance Class of 2024</a:t>
            </a:r>
          </a:p>
        </p:txBody>
      </p:sp>
      <p:cxnSp>
        <p:nvCxnSpPr>
          <p:cNvPr id="195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31"/>
          <p:cNvSpPr txBox="1"/>
          <p:nvPr/>
        </p:nvSpPr>
        <p:spPr>
          <a:xfrm>
            <a:off x="-207818" y="1924318"/>
            <a:ext cx="9144000" cy="42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1 – September 28, 2023</a:t>
            </a:r>
            <a:endParaRPr dirty="0"/>
          </a:p>
        </p:txBody>
      </p:sp>
      <p:pic>
        <p:nvPicPr>
          <p:cNvPr id="198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648348" y="63445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80A8C5-9E20-AEF9-3091-1A25B51B2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312995"/>
              </p:ext>
            </p:extLst>
          </p:nvPr>
        </p:nvGraphicFramePr>
        <p:xfrm>
          <a:off x="-442768" y="2348320"/>
          <a:ext cx="9378950" cy="383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7DEDC3-9C89-FC1F-735C-4D4481EB526A}"/>
              </a:ext>
            </a:extLst>
          </p:cNvPr>
          <p:cNvSpPr txBox="1"/>
          <p:nvPr/>
        </p:nvSpPr>
        <p:spPr>
          <a:xfrm>
            <a:off x="1517691" y="6314794"/>
            <a:ext cx="367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First Activity: Stock Market Art	</a:t>
            </a:r>
            <a:b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b="1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Only use one side!</a:t>
            </a:r>
          </a:p>
        </p:txBody>
      </p:sp>
    </p:spTree>
    <p:extLst>
      <p:ext uri="{BB962C8B-B14F-4D97-AF65-F5344CB8AC3E}">
        <p14:creationId xmlns:p14="http://schemas.microsoft.com/office/powerpoint/2010/main" val="87581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A757-5371-4F4F-9F81-C65C221B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Personal Finance:</a:t>
            </a:r>
            <a:br>
              <a:rPr lang="en-US" sz="4000" b="1" dirty="0"/>
            </a:br>
            <a:r>
              <a:rPr lang="en-US" sz="4000" i="1" dirty="0"/>
              <a:t>This 8 Year Old Has It Covered!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FA3F4-B5AC-D642-AA89-662676EBB8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Line 177">
            <a:extLst>
              <a:ext uri="{FF2B5EF4-FFF2-40B4-BE49-F238E27FC236}">
                <a16:creationId xmlns:a16="http://schemas.microsoft.com/office/drawing/2014/main" id="{85F685BF-5BB6-7E45-B155-A656ECA7B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jguzman\Desktop\bsf_logo_new_485.jpg">
            <a:extLst>
              <a:ext uri="{FF2B5EF4-FFF2-40B4-BE49-F238E27FC236}">
                <a16:creationId xmlns:a16="http://schemas.microsoft.com/office/drawing/2014/main" id="{E52E124B-97B6-7142-8B67-BADDD446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9F77E-F09D-FB46-9806-550EA1205589}"/>
              </a:ext>
            </a:extLst>
          </p:cNvPr>
          <p:cNvSpPr txBox="1"/>
          <p:nvPr/>
        </p:nvSpPr>
        <p:spPr>
          <a:xfrm>
            <a:off x="1546869" y="6322492"/>
            <a:ext cx="6602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Link to YouTube Video – Rapid Fire Financial Literacy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A6400-F3E8-3301-E3F8-7DB712DCDF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6"/>
          <a:stretch/>
        </p:blipFill>
        <p:spPr>
          <a:xfrm>
            <a:off x="2871134" y="2129232"/>
            <a:ext cx="3286466" cy="2737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3F0083-9F32-8ED9-BB95-6E0736C85FE6}"/>
              </a:ext>
            </a:extLst>
          </p:cNvPr>
          <p:cNvSpPr txBox="1"/>
          <p:nvPr/>
        </p:nvSpPr>
        <p:spPr>
          <a:xfrm>
            <a:off x="7727950" y="5877006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69695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AA98-2EAF-B72E-473B-7E3A3A61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142270" cy="773326"/>
          </a:xfrm>
        </p:spPr>
        <p:txBody>
          <a:bodyPr/>
          <a:lstStyle/>
          <a:p>
            <a:r>
              <a:rPr lang="en-US" dirty="0"/>
              <a:t>This program will talk about savings and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177E-8537-7D5E-9799-A90E19572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F231A-3788-7EA0-F950-3961EAA98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7072"/>
            <a:ext cx="8007350" cy="5120746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C62F1F9-E417-4E12-704C-FA673DF52060}"/>
              </a:ext>
            </a:extLst>
          </p:cNvPr>
          <p:cNvSpPr/>
          <p:nvPr/>
        </p:nvSpPr>
        <p:spPr>
          <a:xfrm>
            <a:off x="5695950" y="3177653"/>
            <a:ext cx="2489200" cy="1328116"/>
          </a:xfrm>
          <a:prstGeom prst="frame">
            <a:avLst>
              <a:gd name="adj1" fmla="val 84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8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0" y="10863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Stocks</a:t>
            </a:r>
            <a:endParaRPr sz="4000" b="1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209261" y="1249039"/>
            <a:ext cx="8725477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/>
            <a:r>
              <a:rPr lang="en-US" sz="2000" b="1" dirty="0"/>
              <a:t>Definition: </a:t>
            </a:r>
            <a:r>
              <a:rPr lang="en-US" sz="2000" dirty="0"/>
              <a:t>An instrument (share) that provides the holder with partial ownership in a company.</a:t>
            </a:r>
          </a:p>
          <a:p>
            <a:pPr marL="457200" lvl="1" indent="0">
              <a:buNone/>
            </a:pPr>
            <a:endParaRPr sz="2000" dirty="0"/>
          </a:p>
          <a:p>
            <a:pPr marL="342900"/>
            <a:r>
              <a:rPr lang="en-US" sz="2000" dirty="0"/>
              <a:t>You can buy an individual stock, ex. Apple or a basket of stocks.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Stocks have the highest returns of mainstream investment products. 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Over the very long term stocks have returned ~10% per year.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Stock can be bought through brokerage firms like Robin Hood.</a:t>
            </a:r>
          </a:p>
          <a:p>
            <a:pPr marL="342900"/>
            <a:endParaRPr sz="2000" dirty="0"/>
          </a:p>
        </p:txBody>
      </p:sp>
      <p:sp>
        <p:nvSpPr>
          <p:cNvPr id="247" name="Google Shape;24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cxnSp>
        <p:nvCxnSpPr>
          <p:cNvPr id="5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xfrm>
            <a:off x="631861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What is a Stock?</a:t>
            </a:r>
            <a:endParaRPr dirty="0"/>
          </a:p>
        </p:txBody>
      </p:sp>
      <p:sp>
        <p:nvSpPr>
          <p:cNvPr id="301" name="Google Shape;301;p43"/>
          <p:cNvSpPr/>
          <p:nvPr/>
        </p:nvSpPr>
        <p:spPr>
          <a:xfrm>
            <a:off x="1340223" y="6290617"/>
            <a:ext cx="74883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https://www.stlouisfed.org/education/tools-for-enhancing-the-stock-market-game-invest-it-forward/episode-1-understanding-capital-markets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/>
          </a:p>
        </p:txBody>
      </p:sp>
      <p:sp>
        <p:nvSpPr>
          <p:cNvPr id="303" name="Google Shape;30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2AC9E-FB20-195C-8882-EB5B487B5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9" y="692124"/>
            <a:ext cx="2398788" cy="488949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4B58EA2-872E-BF31-CE0B-401326A1392F}"/>
              </a:ext>
            </a:extLst>
          </p:cNvPr>
          <p:cNvSpPr/>
          <p:nvPr/>
        </p:nvSpPr>
        <p:spPr>
          <a:xfrm rot="5400000">
            <a:off x="4340998" y="1352573"/>
            <a:ext cx="2489200" cy="48181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3C617-7626-A6C4-C4EC-D253D435D0D5}"/>
              </a:ext>
            </a:extLst>
          </p:cNvPr>
          <p:cNvSpPr txBox="1"/>
          <p:nvPr/>
        </p:nvSpPr>
        <p:spPr>
          <a:xfrm>
            <a:off x="3975099" y="3251897"/>
            <a:ext cx="39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This video is helpful for HW – and the other three can be found on the website below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D85FA-BC1E-D32C-213A-22C0DA871FD1}"/>
              </a:ext>
            </a:extLst>
          </p:cNvPr>
          <p:cNvSpPr txBox="1"/>
          <p:nvPr/>
        </p:nvSpPr>
        <p:spPr>
          <a:xfrm>
            <a:off x="4445000" y="4461101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Four Videos supporting the Stock Market Game</a:t>
            </a:r>
            <a:r>
              <a:rPr lang="en-US" dirty="0"/>
              <a:t> https://www.stlouisfed.org/education/tools-for-enhancing-the-stock-market-game-invest-it-forward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78ABA-0711-8F63-9726-B955B6096E2F}"/>
              </a:ext>
            </a:extLst>
          </p:cNvPr>
          <p:cNvSpPr txBox="1"/>
          <p:nvPr/>
        </p:nvSpPr>
        <p:spPr>
          <a:xfrm>
            <a:off x="7118350" y="59430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5 minutes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0" y="10871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Return Overview</a:t>
            </a:r>
            <a:endParaRPr sz="4000" b="1" dirty="0"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311972" y="1246132"/>
            <a:ext cx="862421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dirty="0"/>
              <a:t>If you invested </a:t>
            </a:r>
            <a:r>
              <a:rPr lang="en-US" sz="2000" b="1" dirty="0">
                <a:solidFill>
                  <a:srgbClr val="7030A0"/>
                </a:solidFill>
              </a:rPr>
              <a:t>$50 </a:t>
            </a:r>
            <a:r>
              <a:rPr lang="en-US" sz="2000" dirty="0"/>
              <a:t>a month from the time you were 25, until you turn 65, you would have the following amount saved: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Checking account at 2% interest:	$36,067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Savings Account at 3% interest:	$46,302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Bonds at 4.5% interest:		$66,038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Stock Market at 7% return:		</a:t>
            </a:r>
            <a:r>
              <a:rPr lang="en-US" sz="2000" b="1" dirty="0">
                <a:solidFill>
                  <a:srgbClr val="7030A0"/>
                </a:solidFill>
              </a:rPr>
              <a:t>$121,361</a:t>
            </a:r>
            <a:endParaRPr sz="2000" b="1" dirty="0">
              <a:solidFill>
                <a:srgbClr val="7030A0"/>
              </a:solidFill>
            </a:endParaRPr>
          </a:p>
        </p:txBody>
      </p:sp>
      <p:sp>
        <p:nvSpPr>
          <p:cNvPr id="263" name="Google Shape;26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cxnSp>
        <p:nvCxnSpPr>
          <p:cNvPr id="5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5CED4-90F0-533F-6587-9F831694FBA7}"/>
              </a:ext>
            </a:extLst>
          </p:cNvPr>
          <p:cNvSpPr txBox="1"/>
          <p:nvPr/>
        </p:nvSpPr>
        <p:spPr>
          <a:xfrm>
            <a:off x="2743241" y="5449031"/>
            <a:ext cx="5397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 would you rather have? </a:t>
            </a:r>
          </a:p>
          <a:p>
            <a:endParaRPr lang="en-US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Why?       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175"/>
          <p:cNvSpPr txBox="1">
            <a:spLocks noChangeArrowheads="1"/>
          </p:cNvSpPr>
          <p:nvPr/>
        </p:nvSpPr>
        <p:spPr bwMode="auto">
          <a:xfrm>
            <a:off x="0" y="292188"/>
            <a:ext cx="9144000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The Power of Compounding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0706" y="1371600"/>
            <a:ext cx="8725476" cy="10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>
              <a:spcAft>
                <a:spcPts val="2154"/>
              </a:spcAft>
            </a:pPr>
            <a:r>
              <a:rPr lang="en-US" sz="2000" dirty="0">
                <a:solidFill>
                  <a:prstClr val="black"/>
                </a:solidFill>
              </a:rPr>
              <a:t>Compounding occurs when your </a:t>
            </a:r>
            <a:r>
              <a:rPr lang="en-US" sz="2000" b="1" dirty="0">
                <a:solidFill>
                  <a:prstClr val="black"/>
                </a:solidFill>
              </a:rPr>
              <a:t>investment earnings </a:t>
            </a:r>
            <a:r>
              <a:rPr lang="en-US" sz="2000" dirty="0">
                <a:solidFill>
                  <a:prstClr val="black"/>
                </a:solidFill>
              </a:rPr>
              <a:t>are added to your </a:t>
            </a:r>
            <a:r>
              <a:rPr lang="en-US" sz="2000" b="1" dirty="0">
                <a:solidFill>
                  <a:prstClr val="black"/>
                </a:solidFill>
              </a:rPr>
              <a:t>principal</a:t>
            </a:r>
            <a:r>
              <a:rPr lang="en-US" sz="2000" dirty="0">
                <a:solidFill>
                  <a:prstClr val="black"/>
                </a:solidFill>
              </a:rPr>
              <a:t>, forming a larger base on which future earnings may accumulate – an investment turbocharger!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432673"/>
            <a:ext cx="7838208" cy="295544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>
              <a:spcAft>
                <a:spcPts val="1615"/>
              </a:spcAft>
            </a:pPr>
            <a:r>
              <a:rPr lang="en-US" sz="2000" dirty="0">
                <a:solidFill>
                  <a:prstClr val="black"/>
                </a:solidFill>
              </a:rPr>
              <a:t>For example, if you invested $10,000 earning 8% annually and reinvested all of your earnings, you would have $21,589 in your account after 10 years.</a:t>
            </a:r>
          </a:p>
          <a:p>
            <a:pPr algn="ctr">
              <a:spcAft>
                <a:spcPts val="1615"/>
              </a:spcAft>
            </a:pPr>
            <a:r>
              <a:rPr lang="en-US" sz="2000" i="1" dirty="0">
                <a:solidFill>
                  <a:prstClr val="black"/>
                </a:solidFill>
              </a:rPr>
              <a:t>$10,000 x (1+.08)</a:t>
            </a:r>
            <a:r>
              <a:rPr lang="en-US" sz="2000" i="1" baseline="30000" dirty="0">
                <a:solidFill>
                  <a:prstClr val="black"/>
                </a:solidFill>
              </a:rPr>
              <a:t>10</a:t>
            </a:r>
            <a:r>
              <a:rPr lang="en-US" sz="2000" i="1" dirty="0">
                <a:solidFill>
                  <a:prstClr val="black"/>
                </a:solidFill>
              </a:rPr>
              <a:t> = $21,589</a:t>
            </a:r>
          </a:p>
          <a:p>
            <a:r>
              <a:rPr lang="en-US" sz="2000" dirty="0">
                <a:solidFill>
                  <a:prstClr val="black"/>
                </a:solidFill>
              </a:rPr>
              <a:t>If instead of reinvesting, you withdrew your earnings each year, you would have collected $800 a year, or $8,000 over the 10 years.  The $3,589 difference is the benefit of 10 years of compound growth.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6C1AE-131D-C944-9670-13E7A834086D}"/>
              </a:ext>
            </a:extLst>
          </p:cNvPr>
          <p:cNvSpPr txBox="1"/>
          <p:nvPr/>
        </p:nvSpPr>
        <p:spPr>
          <a:xfrm>
            <a:off x="1081627" y="5172434"/>
            <a:ext cx="777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Compounding helps ensure long term investment returns outpace inflation, allowing your purchasing power to grow.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33DDBF-1DE1-4F41-BFB5-1F105147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7">
            <a:extLst>
              <a:ext uri="{FF2B5EF4-FFF2-40B4-BE49-F238E27FC236}">
                <a16:creationId xmlns:a16="http://schemas.microsoft.com/office/drawing/2014/main" id="{E3E2A9E4-B984-6746-8D45-42F896F94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jguzman\Desktop\bsf_logo_new_485.jpg">
            <a:extLst>
              <a:ext uri="{FF2B5EF4-FFF2-40B4-BE49-F238E27FC236}">
                <a16:creationId xmlns:a16="http://schemas.microsoft.com/office/drawing/2014/main" id="{BF3CE65A-7207-CD4A-BD00-09854D36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D6246E8-636D-2649-833B-B8325682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Power of Compounding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0A83C3-0E3B-2241-9A11-D6E85B3AF446}"/>
              </a:ext>
            </a:extLst>
          </p:cNvPr>
          <p:cNvSpPr txBox="1"/>
          <p:nvPr/>
        </p:nvSpPr>
        <p:spPr>
          <a:xfrm>
            <a:off x="-401477" y="62980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https://www.youtube.com/watch?v=wf91rEGw88Q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A5FC95-3C58-744D-BA55-6FFC8DCC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30C79-7922-3E68-6970-A624736E3B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683685"/>
            <a:ext cx="5842000" cy="3217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220A1-0FCF-03BB-B7EA-6BFC33220FF6}"/>
              </a:ext>
            </a:extLst>
          </p:cNvPr>
          <p:cNvSpPr txBox="1"/>
          <p:nvPr/>
        </p:nvSpPr>
        <p:spPr>
          <a:xfrm>
            <a:off x="7258050" y="5923944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33433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7">
            <a:extLst>
              <a:ext uri="{FF2B5EF4-FFF2-40B4-BE49-F238E27FC236}">
                <a16:creationId xmlns:a16="http://schemas.microsoft.com/office/drawing/2014/main" id="{E3E2A9E4-B984-6746-8D45-42F896F94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jguzman\Desktop\bsf_logo_new_485.jpg">
            <a:extLst>
              <a:ext uri="{FF2B5EF4-FFF2-40B4-BE49-F238E27FC236}">
                <a16:creationId xmlns:a16="http://schemas.microsoft.com/office/drawing/2014/main" id="{BF3CE65A-7207-CD4A-BD00-09854D36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D6246E8-636D-2649-833B-B8325682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Compounding Rewards Earlier Savers!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A5FC95-3C58-744D-BA55-6FFC8DCC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0AC52-D1FA-0144-A3B3-EE10167D6D6E}"/>
              </a:ext>
            </a:extLst>
          </p:cNvPr>
          <p:cNvSpPr txBox="1"/>
          <p:nvPr/>
        </p:nvSpPr>
        <p:spPr>
          <a:xfrm>
            <a:off x="1676400" y="635814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video from CNBC.com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86EAD-7E78-03CF-5D09-9595D9814133}"/>
              </a:ext>
            </a:extLst>
          </p:cNvPr>
          <p:cNvSpPr txBox="1"/>
          <p:nvPr/>
        </p:nvSpPr>
        <p:spPr>
          <a:xfrm>
            <a:off x="7727950" y="5877006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minutes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F24955-37ED-80BD-1B6F-103DE0A234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950" y="1491109"/>
            <a:ext cx="6637482" cy="34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175"/>
          <p:cNvSpPr txBox="1">
            <a:spLocks noChangeArrowheads="1"/>
          </p:cNvSpPr>
          <p:nvPr/>
        </p:nvSpPr>
        <p:spPr bwMode="auto">
          <a:xfrm>
            <a:off x="0" y="228600"/>
            <a:ext cx="9144000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The Power of Compounding </a:t>
            </a:r>
          </a:p>
        </p:txBody>
      </p:sp>
      <p:pic>
        <p:nvPicPr>
          <p:cNvPr id="48130" name="Picture 2" descr="http://ponderingmoney.com/__oneclick_uploads/2009/10/compoundinteres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06" y="1133475"/>
            <a:ext cx="7093955" cy="4346843"/>
          </a:xfrm>
          <a:prstGeom prst="rect">
            <a:avLst/>
          </a:prstGeom>
          <a:noFill/>
        </p:spPr>
      </p:pic>
      <p:pic>
        <p:nvPicPr>
          <p:cNvPr id="6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280C9-4ED1-D24F-927B-5D769848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1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09D4-46A5-DB69-BF30-5A46DC0D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Debt</a:t>
            </a:r>
            <a:r>
              <a:rPr lang="en-US" dirty="0"/>
              <a:t> is the opposite of Saving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70B9-B026-FAD0-DDDA-A734F89F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2" descr="Balancing Savings and Debt">
            <a:extLst>
              <a:ext uri="{FF2B5EF4-FFF2-40B4-BE49-F238E27FC236}">
                <a16:creationId xmlns:a16="http://schemas.microsoft.com/office/drawing/2014/main" id="{7503580A-85C2-F97E-47BC-E114D607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80" y="1341919"/>
            <a:ext cx="4960919" cy="26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DFDD6-36E3-48C1-8C6B-D07C6C632B0F}"/>
              </a:ext>
            </a:extLst>
          </p:cNvPr>
          <p:cNvSpPr txBox="1"/>
          <p:nvPr/>
        </p:nvSpPr>
        <p:spPr>
          <a:xfrm>
            <a:off x="606175" y="4230588"/>
            <a:ext cx="808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Debt is what someone owes to someone else. Usually, debt is in the form of money, but it can also be items, services, favors, or other things.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If you make an agreement to give or do something for someone else, you now owe a debt.</a:t>
            </a:r>
          </a:p>
        </p:txBody>
      </p:sp>
    </p:spTree>
    <p:extLst>
      <p:ext uri="{BB962C8B-B14F-4D97-AF65-F5344CB8AC3E}">
        <p14:creationId xmlns:p14="http://schemas.microsoft.com/office/powerpoint/2010/main" val="395513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What will we cover in this class?</a:t>
            </a:r>
            <a:endParaRPr sz="4000" b="1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source: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t. Constance Elementary School">
            <a:extLst>
              <a:ext uri="{FF2B5EF4-FFF2-40B4-BE49-F238E27FC236}">
                <a16:creationId xmlns:a16="http://schemas.microsoft.com/office/drawing/2014/main" id="{3C7FBA3C-597B-9576-7FD8-8834A1D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244"/>
            <a:ext cx="1769806" cy="18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FCCE02-1D07-2DDD-10C9-171F4F2AB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191016"/>
              </p:ext>
            </p:extLst>
          </p:nvPr>
        </p:nvGraphicFramePr>
        <p:xfrm>
          <a:off x="1673508" y="975244"/>
          <a:ext cx="7013292" cy="183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09E561-86F8-6253-16C6-6C9FE7E6E6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705" y="3101354"/>
            <a:ext cx="8476095" cy="25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5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B29-8225-BFF0-7E04-1FEC2C2E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F3685-20D4-9794-4CFC-7701783EE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22F55FE-2C84-E724-60AE-5DC3BD233359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46113" y="4654550"/>
            <a:ext cx="7278687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 algn="just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A </a:t>
            </a:r>
            <a:r>
              <a:rPr lang="en-US" b="1" i="0" dirty="0">
                <a:solidFill>
                  <a:srgbClr val="222222"/>
                </a:solidFill>
                <a:effectLst/>
                <a:latin typeface="+mj-lt"/>
              </a:rPr>
              <a:t>credit card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 is a payment card issued to users to enable the cardholder to pay a merchant for goods and services. </a:t>
            </a:r>
            <a:endParaRPr 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C95A9-2AD4-E0EE-E740-79AAD379C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40" y="1041147"/>
            <a:ext cx="5341920" cy="33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B5C4-1BFE-CE6B-4A32-BD0AB3E6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6669"/>
            <a:ext cx="8229600" cy="1143000"/>
          </a:xfrm>
        </p:spPr>
        <p:txBody>
          <a:bodyPr/>
          <a:lstStyle/>
          <a:p>
            <a:r>
              <a:rPr lang="en-US" dirty="0"/>
              <a:t>And other versions of debt</a:t>
            </a:r>
            <a:br>
              <a:rPr lang="en-US" dirty="0"/>
            </a:br>
            <a:r>
              <a:rPr lang="en-US" dirty="0"/>
              <a:t>(Borrowing Money)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6EEE7-831B-798D-819C-48AA1E82D7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4098" name="Picture 2" descr="Understanding the basics of debt | OpenMoney">
            <a:extLst>
              <a:ext uri="{FF2B5EF4-FFF2-40B4-BE49-F238E27FC236}">
                <a16:creationId xmlns:a16="http://schemas.microsoft.com/office/drawing/2014/main" id="{B63DE0D8-21AD-EAF3-F63C-579A0006B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911350"/>
            <a:ext cx="8269956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8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FFFC6-31B4-F82D-2A14-5B3140FE1E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7D7156C-FB42-237B-BECD-7BBA2B855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176" y="1392506"/>
            <a:ext cx="8329312" cy="449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CEFD3-5396-10CB-9A41-C4B15AEEDA43}"/>
              </a:ext>
            </a:extLst>
          </p:cNvPr>
          <p:cNvSpPr txBox="1"/>
          <p:nvPr/>
        </p:nvSpPr>
        <p:spPr>
          <a:xfrm>
            <a:off x="351176" y="136525"/>
            <a:ext cx="794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Rate of Return in the Real World </a:t>
            </a:r>
            <a:br>
              <a:rPr lang="en-US" sz="3600" dirty="0"/>
            </a:br>
            <a:r>
              <a:rPr lang="en-US" sz="3600" b="1" dirty="0">
                <a:solidFill>
                  <a:srgbClr val="7030A0"/>
                </a:solidFill>
              </a:rPr>
              <a:t>2008 SMP Portfolio @ St. Pius</a:t>
            </a:r>
          </a:p>
        </p:txBody>
      </p:sp>
    </p:spTree>
    <p:extLst>
      <p:ext uri="{BB962C8B-B14F-4D97-AF65-F5344CB8AC3E}">
        <p14:creationId xmlns:p14="http://schemas.microsoft.com/office/powerpoint/2010/main" val="714367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title"/>
          </p:nvPr>
        </p:nvSpPr>
        <p:spPr>
          <a:xfrm>
            <a:off x="0" y="1086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Homework</a:t>
            </a:r>
            <a:endParaRPr dirty="0"/>
          </a:p>
        </p:txBody>
      </p:sp>
      <p:sp>
        <p:nvSpPr>
          <p:cNvPr id="309" name="Google Shape;309;p44"/>
          <p:cNvSpPr txBox="1"/>
          <p:nvPr/>
        </p:nvSpPr>
        <p:spPr>
          <a:xfrm>
            <a:off x="609600" y="1981200"/>
            <a:ext cx="8305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319454" y="888152"/>
            <a:ext cx="8367346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of products or services you and your family use or places you go or things you do. Find out what company makes/owns the product or service.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if the company is traded on th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 NASDAQ or NYC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If not… find another company!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you have a company, research pull together a Research Report: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Ticker symbol</a:t>
            </a:r>
            <a:r>
              <a:rPr lang="en-US" dirty="0">
                <a:ea typeface="Calibri"/>
              </a:rPr>
              <a:t> +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price</a:t>
            </a:r>
            <a:r>
              <a:rPr lang="en-US" dirty="0">
                <a:ea typeface="Calibri"/>
              </a:rPr>
              <a:t> +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the company do?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 you want to invest/purchase this stock? </a:t>
            </a:r>
            <a:r>
              <a:rPr lang="en-US" sz="2000" b="1" i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3 bullet points required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23</a:t>
            </a:fld>
            <a:endParaRPr dirty="0">
              <a:solidFill>
                <a:srgbClr val="88888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08310-75AE-DBCF-5D62-40C54CD6C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95" y="3106717"/>
            <a:ext cx="6015114" cy="305993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FF9A27D-7244-0108-471C-47688DFB6B28}"/>
              </a:ext>
            </a:extLst>
          </p:cNvPr>
          <p:cNvSpPr/>
          <p:nvPr/>
        </p:nvSpPr>
        <p:spPr>
          <a:xfrm>
            <a:off x="227247" y="3208516"/>
            <a:ext cx="1439233" cy="22048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1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175"/>
          <p:cNvSpPr txBox="1">
            <a:spLocks noChangeArrowheads="1"/>
          </p:cNvSpPr>
          <p:nvPr/>
        </p:nvSpPr>
        <p:spPr bwMode="auto">
          <a:xfrm>
            <a:off x="-282894" y="282389"/>
            <a:ext cx="9144000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/>
              <a:t>The Path Forward</a:t>
            </a:r>
          </a:p>
        </p:txBody>
      </p:sp>
      <p:pic>
        <p:nvPicPr>
          <p:cNvPr id="6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280C9-4ED1-D24F-927B-5D769848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0419-27D0-4945-B58A-CFDE1E2B7B4E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2CC0B9-AEB5-0597-EE13-BCF260955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415145"/>
              </p:ext>
            </p:extLst>
          </p:nvPr>
        </p:nvGraphicFramePr>
        <p:xfrm>
          <a:off x="131618" y="2155324"/>
          <a:ext cx="8628226" cy="406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0B51DF-0F93-8305-5CAF-A794D6A4C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716754"/>
              </p:ext>
            </p:extLst>
          </p:nvPr>
        </p:nvGraphicFramePr>
        <p:xfrm>
          <a:off x="-220409" y="-463309"/>
          <a:ext cx="8794750" cy="641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0391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-147484" y="-9237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Question for the Class</a:t>
            </a:r>
            <a:endParaRPr sz="4000" b="1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source: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6AE5077-5406-CF8A-FF24-BAEFA31F1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920314"/>
              </p:ext>
            </p:extLst>
          </p:nvPr>
        </p:nvGraphicFramePr>
        <p:xfrm>
          <a:off x="661710" y="925352"/>
          <a:ext cx="7525611" cy="470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54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-147484" y="-9237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Questions for the Class</a:t>
            </a:r>
            <a:endParaRPr sz="4000" b="1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source: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6AE5077-5406-CF8A-FF24-BAEFA31F1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869128"/>
              </p:ext>
            </p:extLst>
          </p:nvPr>
        </p:nvGraphicFramePr>
        <p:xfrm>
          <a:off x="171112" y="439326"/>
          <a:ext cx="8801776" cy="524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422017-8CDA-DCDA-FAB0-6F938FD8D071}"/>
              </a:ext>
            </a:extLst>
          </p:cNvPr>
          <p:cNvSpPr txBox="1"/>
          <p:nvPr/>
        </p:nvSpPr>
        <p:spPr>
          <a:xfrm>
            <a:off x="1873291" y="6277290"/>
            <a:ext cx="53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Hint: </a:t>
            </a:r>
            <a:r>
              <a:rPr lang="en-US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Raise you hand whenever you know the answer to an easy question – or you might be forced to answer a hard question!</a:t>
            </a:r>
          </a:p>
        </p:txBody>
      </p:sp>
    </p:spTree>
    <p:extLst>
      <p:ext uri="{BB962C8B-B14F-4D97-AF65-F5344CB8AC3E}">
        <p14:creationId xmlns:p14="http://schemas.microsoft.com/office/powerpoint/2010/main" val="279570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/>
          <p:nvPr/>
        </p:nvSpPr>
        <p:spPr>
          <a:xfrm>
            <a:off x="0" y="105066"/>
            <a:ext cx="9139382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Overview of Main Competition</a:t>
            </a:r>
            <a:endParaRPr sz="14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sym typeface="Arial"/>
            </a:endParaRPr>
          </a:p>
        </p:txBody>
      </p:sp>
      <p:cxnSp>
        <p:nvCxnSpPr>
          <p:cNvPr id="500" name="Google Shape;500;p18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1" name="Google Shape;501;p18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8"/>
          <p:cNvSpPr txBox="1"/>
          <p:nvPr/>
        </p:nvSpPr>
        <p:spPr>
          <a:xfrm>
            <a:off x="76200" y="918957"/>
            <a:ext cx="8991600" cy="52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Big Shoulders Fund 8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grade classes will compete against each other.</a:t>
            </a:r>
            <a:endParaRPr sz="2000" dirty="0">
              <a:latin typeface="Palatino Linotype" panose="02040502050505030304" pitchFamily="18" charset="0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St. Constance will be given $3,000 for the 8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grade to invest in 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6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   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4 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-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6 stocks;</a:t>
            </a:r>
            <a:r>
              <a:rPr lang="en-US" sz="2000" dirty="0">
                <a:latin typeface="Palatino Linotype" panose="02040502050505030304" pitchFamily="18" charset="0"/>
                <a:ea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Fortune 500 companies</a:t>
            </a:r>
            <a:r>
              <a:rPr lang="en-US" sz="2000" dirty="0">
                <a:latin typeface="Palatino Linotype" panose="02040502050505030304" pitchFamily="18" charset="0"/>
                <a:ea typeface="Calibri"/>
              </a:rPr>
              <a:t>; must 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rade on NASDAQ or NYSE</a:t>
            </a:r>
            <a:endParaRPr sz="20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Competition is based on the class portfolio’s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overall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performance.</a:t>
            </a:r>
            <a:endParaRPr sz="2000" dirty="0">
              <a:latin typeface="Palatino Linotype" panose="02040502050505030304" pitchFamily="18" charset="0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The class will choose stocks in </a:t>
            </a:r>
            <a:r>
              <a:rPr lang="en-US" sz="2000" i="0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November 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– and the contest ends in </a:t>
            </a:r>
            <a:r>
              <a:rPr lang="en-US" sz="2000" i="0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April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</a:t>
            </a:r>
          </a:p>
          <a:p>
            <a:pPr marR="0" lvl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</a:pPr>
            <a:endParaRPr sz="2000" dirty="0">
              <a:latin typeface="Palatino Linotype" panose="02040502050505030304" pitchFamily="18" charset="0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At the end of the year your total portfolio will go to St. Constance: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2% management fee of ending portfolio value for each student;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+ Individual winner prize (To Be Determined)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+ Any transportation costs for Big Shoulders Field Trip Downtown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Everything left over will be the 8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grade class gift to the SC</a:t>
            </a:r>
            <a:endParaRPr sz="2000" dirty="0">
              <a:latin typeface="Palatino Linotype" panose="02040502050505030304" pitchFamily="18" charset="0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Additional Prizes given to top 3 schools of: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1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Place: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$1,000 bonus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2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nd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 Place:  $500 bonus</a:t>
            </a:r>
            <a:endParaRPr sz="2000" dirty="0">
              <a:latin typeface="Palatino Linotype" panose="02040502050505030304" pitchFamily="18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3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r</a:t>
            </a:r>
            <a:r>
              <a:rPr lang="en-US" sz="2000" baseline="30000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d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Place: $250 bonus</a:t>
            </a:r>
            <a:endParaRPr sz="2000" dirty="0">
              <a:latin typeface="Palatino Linotype" panose="02040502050505030304" pitchFamily="18" charset="0"/>
            </a:endParaRPr>
          </a:p>
          <a:p>
            <a:pPr marL="342900" marR="0" lvl="0" indent="-225425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  <a:p>
            <a:pPr marL="1371600" marR="0" lvl="3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endParaRPr sz="2000" b="0" i="0" u="none" strike="noStrike" cap="none" dirty="0">
              <a:solidFill>
                <a:srgbClr val="888888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888888"/>
              </a:buClr>
              <a:buSzPts val="1480"/>
              <a:buFont typeface="Arial"/>
              <a:buNone/>
            </a:pPr>
            <a:endParaRPr sz="2000" b="0" i="0" u="none" strike="noStrike" cap="none" dirty="0">
              <a:solidFill>
                <a:srgbClr val="888888"/>
              </a:solidFill>
              <a:latin typeface="Palatino Linotype" panose="02040502050505030304" pitchFamily="18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endParaRPr sz="2000" b="0" i="0" u="none" strike="noStrike" cap="none" dirty="0">
              <a:solidFill>
                <a:srgbClr val="888888"/>
              </a:solidFill>
              <a:latin typeface="Palatino Linotype" panose="02040502050505030304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503" name="Google Shape;50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cxnSp>
        <p:nvCxnSpPr>
          <p:cNvPr id="509" name="Google Shape;509;p63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0" name="Google Shape;510;p63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3"/>
          <p:cNvSpPr txBox="1"/>
          <p:nvPr/>
        </p:nvSpPr>
        <p:spPr>
          <a:xfrm>
            <a:off x="0" y="219362"/>
            <a:ext cx="9139382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Overview of Individual Competition</a:t>
            </a:r>
            <a:endParaRPr sz="14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sym typeface="Arial"/>
            </a:endParaRPr>
          </a:p>
        </p:txBody>
      </p:sp>
      <p:sp>
        <p:nvSpPr>
          <p:cNvPr id="512" name="Google Shape;512;p63"/>
          <p:cNvSpPr txBox="1"/>
          <p:nvPr/>
        </p:nvSpPr>
        <p:spPr>
          <a:xfrm>
            <a:off x="309817" y="1386890"/>
            <a:ext cx="8519700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You will be competing against your classmates at St. Constance only.</a:t>
            </a:r>
            <a:endParaRPr dirty="0"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Each student will choose a different stock.  No exceptions!</a:t>
            </a:r>
            <a:endParaRPr dirty="0"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Each student will give a 1 – 2-minute presentation on:</a:t>
            </a:r>
            <a:endParaRPr dirty="0"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Why they chose their stock?</a:t>
            </a:r>
            <a:endParaRPr sz="2000" b="1" i="1" dirty="0"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	Why their stock will grow the fastest?</a:t>
            </a:r>
            <a:endParaRPr sz="2000" b="1" i="1" dirty="0">
              <a:latin typeface="Palatino Linotype" panose="02040502050505030304" pitchFamily="18" charset="0"/>
            </a:endParaRPr>
          </a:p>
          <a:p>
            <a:pPr marL="342900" marR="0" lvl="8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Students must hold the SAME stock from January through April</a:t>
            </a:r>
            <a:endParaRPr dirty="0">
              <a:latin typeface="Palatino Linotype" panose="02040502050505030304" pitchFamily="18" charset="0"/>
            </a:endParaRPr>
          </a:p>
          <a:p>
            <a:pPr marL="342900" marR="0" lvl="8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ea typeface="Calibri"/>
                <a:cs typeface="Calibri"/>
                <a:sym typeface="Calibri"/>
              </a:rPr>
              <a:t>The student with the largest percentage growth will win a prize!!</a:t>
            </a:r>
            <a:endParaRPr dirty="0">
              <a:latin typeface="Palatino Linotype" panose="02040502050505030304" pitchFamily="18" charset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0867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Why Save or Invest?  </a:t>
            </a:r>
            <a:br>
              <a:rPr lang="en-US" sz="4000" b="1" dirty="0"/>
            </a:br>
            <a:r>
              <a:rPr lang="en-US" sz="4000" i="1" dirty="0"/>
              <a:t>Retirement</a:t>
            </a:r>
            <a:endParaRPr sz="4000" i="1"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210705" y="1284370"/>
            <a:ext cx="8725477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Many people want to stop working as they become older.  </a:t>
            </a:r>
            <a:br>
              <a:rPr lang="en-US" sz="2000" dirty="0"/>
            </a:br>
            <a:r>
              <a:rPr lang="en-US" sz="2000" dirty="0"/>
              <a:t>This is called retirement.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At age 67, a typical individual should target having </a:t>
            </a:r>
            <a:r>
              <a:rPr lang="en-US" sz="2000" b="1" dirty="0"/>
              <a:t>10x their salary saved</a:t>
            </a:r>
            <a:r>
              <a:rPr lang="en-US" sz="2000" dirty="0"/>
              <a:t> for retirement, assuming average life expectancy.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endParaRPr sz="2000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1CEAB-CFBB-214E-9D25-43F3E7289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661" y="2739652"/>
            <a:ext cx="6881618" cy="3400518"/>
          </a:xfrm>
          <a:prstGeom prst="rect">
            <a:avLst/>
          </a:prstGeom>
        </p:spPr>
      </p:pic>
      <p:cxnSp>
        <p:nvCxnSpPr>
          <p:cNvPr id="7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198;p31" descr="C:\Users\jguzman\Desktop\bsf_logo_new_485.jp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2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Sources of Income in Retirement</a:t>
            </a:r>
            <a:endParaRPr sz="4000" b="1"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344245" y="1276961"/>
            <a:ext cx="8444753" cy="49636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0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Only about 7% of employers offer a new hire a traditional pension today.*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600" dirty="0"/>
              <a:t>A </a:t>
            </a:r>
            <a:r>
              <a:rPr lang="en-US" sz="1600" b="1" dirty="0"/>
              <a:t>pension</a:t>
            </a:r>
            <a:r>
              <a:rPr lang="en-US" sz="1600" dirty="0"/>
              <a:t> is money an employer promises to pay their employees </a:t>
            </a:r>
            <a:r>
              <a:rPr lang="en-US" sz="1600" i="1" dirty="0"/>
              <a:t>after </a:t>
            </a:r>
            <a:r>
              <a:rPr lang="en-US" sz="1600" dirty="0"/>
              <a:t>they retire.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0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In 1935, the federal government started the </a:t>
            </a:r>
            <a:r>
              <a:rPr lang="en-US" sz="2000" b="1" dirty="0"/>
              <a:t>Social Security Program</a:t>
            </a:r>
            <a:r>
              <a:rPr lang="en-US" sz="2000" dirty="0"/>
              <a:t>, which paid retirees an annual income from age 65 onwards.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0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The amount of Social Security benefits received at retirement depends on: 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600" dirty="0"/>
              <a:t>number of years worked, 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600" dirty="0"/>
              <a:t>average salary, and 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600" dirty="0"/>
              <a:t>when you start receiving benefits.  </a:t>
            </a:r>
          </a:p>
          <a:p>
            <a:pPr algn="just">
              <a:spcBef>
                <a:spcPts val="0"/>
              </a:spcBef>
              <a:buChar char="●"/>
            </a:pPr>
            <a:endParaRPr lang="en-US" sz="1000" dirty="0"/>
          </a:p>
          <a:p>
            <a:pPr algn="just">
              <a:spcBef>
                <a:spcPts val="0"/>
              </a:spcBef>
              <a:buChar char="●"/>
            </a:pPr>
            <a:r>
              <a:rPr lang="en-US" sz="2000" dirty="0"/>
              <a:t>Social Security was </a:t>
            </a:r>
            <a:r>
              <a:rPr lang="en-US" sz="2000" b="1" dirty="0"/>
              <a:t>not</a:t>
            </a:r>
            <a:r>
              <a:rPr lang="en-US" sz="2000" dirty="0"/>
              <a:t> designed to fully cover a retired person’s expenses.   </a:t>
            </a:r>
          </a:p>
          <a:p>
            <a:pPr algn="just">
              <a:spcBef>
                <a:spcPts val="0"/>
              </a:spcBef>
              <a:buChar char="●"/>
            </a:pPr>
            <a:endParaRPr lang="en-US" sz="2000" dirty="0"/>
          </a:p>
          <a:p>
            <a:pPr algn="just">
              <a:spcBef>
                <a:spcPts val="0"/>
              </a:spcBef>
              <a:buChar char="●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Unfortunately, many people do not have additional savings and rely on it for their living expenses in retirement.</a:t>
            </a:r>
          </a:p>
          <a:p>
            <a:pPr algn="just">
              <a:spcBef>
                <a:spcPts val="0"/>
              </a:spcBef>
              <a:buChar char="●"/>
            </a:pPr>
            <a:endParaRPr lang="en-US" sz="2000" dirty="0"/>
          </a:p>
          <a:p>
            <a:pPr algn="just">
              <a:spcBef>
                <a:spcPts val="0"/>
              </a:spcBef>
              <a:buChar char="●"/>
            </a:pPr>
            <a:endParaRPr lang="en-US" sz="2000" dirty="0"/>
          </a:p>
          <a:p>
            <a:pPr algn="just">
              <a:spcBef>
                <a:spcPts val="0"/>
              </a:spcBef>
              <a:buChar char="●"/>
            </a:pPr>
            <a:endParaRPr lang="en-US" sz="2000" dirty="0"/>
          </a:p>
          <a:p>
            <a:pPr algn="just">
              <a:spcBef>
                <a:spcPts val="0"/>
              </a:spcBef>
              <a:buChar char="●"/>
            </a:pPr>
            <a:endParaRPr lang="en-US" sz="2000" dirty="0"/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source: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73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How Much Do I Need to Save?  </a:t>
            </a:r>
            <a:r>
              <a:rPr lang="en-US" sz="3600" i="1" dirty="0"/>
              <a:t>An Example</a:t>
            </a:r>
            <a:endParaRPr sz="3600" i="1"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137025" y="3138687"/>
            <a:ext cx="9184447" cy="50133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buChar char="●"/>
            </a:pPr>
            <a:endParaRPr lang="en-US" sz="2000" dirty="0"/>
          </a:p>
          <a:p>
            <a:pPr lvl="0" algn="just">
              <a:spcBef>
                <a:spcPts val="0"/>
              </a:spcBef>
              <a:buChar char="●"/>
            </a:pPr>
            <a:r>
              <a:rPr lang="en-US" sz="2000" dirty="0"/>
              <a:t>Michelle worked her entire adult life – and retired at age 67.</a:t>
            </a:r>
            <a:endParaRPr lang="en-US" sz="1000" dirty="0"/>
          </a:p>
          <a:p>
            <a:pPr lvl="0" algn="just">
              <a:spcBef>
                <a:spcPts val="0"/>
              </a:spcBef>
              <a:buChar char="●"/>
            </a:pPr>
            <a:r>
              <a:rPr lang="en-US" sz="2000" dirty="0"/>
              <a:t>She averaged a </a:t>
            </a:r>
            <a:r>
              <a:rPr lang="en-US" sz="2000" b="1" dirty="0">
                <a:solidFill>
                  <a:srgbClr val="7030A0"/>
                </a:solidFill>
              </a:rPr>
              <a:t>$75,000 </a:t>
            </a:r>
            <a:r>
              <a:rPr lang="en-US" sz="2000" dirty="0"/>
              <a:t>salary over her career.</a:t>
            </a:r>
          </a:p>
          <a:p>
            <a:pPr lvl="0" algn="just">
              <a:spcBef>
                <a:spcPts val="0"/>
              </a:spcBef>
              <a:buChar char="●"/>
            </a:pPr>
            <a:r>
              <a:rPr lang="en-US" sz="2000" dirty="0"/>
              <a:t>To maintain her </a:t>
            </a:r>
            <a:r>
              <a:rPr lang="en-US" sz="2000" b="1" dirty="0"/>
              <a:t>standard of living…</a:t>
            </a:r>
          </a:p>
          <a:p>
            <a:pPr marL="114300" lvl="0" indent="0" algn="just">
              <a:spcBef>
                <a:spcPts val="0"/>
              </a:spcBef>
              <a:buNone/>
            </a:pPr>
            <a:r>
              <a:rPr lang="en-US" sz="2000" dirty="0"/>
              <a:t>               Michelle needs at least </a:t>
            </a:r>
            <a:r>
              <a:rPr lang="en-US" sz="2000" b="1" dirty="0">
                <a:solidFill>
                  <a:srgbClr val="7030A0"/>
                </a:solidFill>
              </a:rPr>
              <a:t>$61,000 </a:t>
            </a:r>
            <a:r>
              <a:rPr lang="en-US" sz="2000" dirty="0"/>
              <a:t>in income after taxes every year.</a:t>
            </a:r>
          </a:p>
          <a:p>
            <a:pPr lvl="0" algn="just">
              <a:spcBef>
                <a:spcPts val="0"/>
              </a:spcBef>
              <a:buChar char="●"/>
            </a:pPr>
            <a:r>
              <a:rPr lang="en-US" sz="2000" dirty="0"/>
              <a:t>Her Social Security payments would be </a:t>
            </a:r>
            <a:r>
              <a:rPr lang="en-US" sz="2000" b="1" dirty="0">
                <a:solidFill>
                  <a:srgbClr val="7030A0"/>
                </a:solidFill>
              </a:rPr>
              <a:t>$29,800</a:t>
            </a:r>
            <a:r>
              <a:rPr lang="en-US" sz="2000" dirty="0"/>
              <a:t>.</a:t>
            </a:r>
          </a:p>
          <a:p>
            <a:pPr lvl="0" algn="just">
              <a:spcBef>
                <a:spcPts val="0"/>
              </a:spcBef>
              <a:buChar char="●"/>
            </a:pPr>
            <a:r>
              <a:rPr lang="en-US" sz="2000" dirty="0"/>
              <a:t>This means she must generate</a:t>
            </a:r>
            <a:r>
              <a:rPr lang="en-US" sz="2000" b="1" dirty="0">
                <a:solidFill>
                  <a:srgbClr val="7030A0"/>
                </a:solidFill>
              </a:rPr>
              <a:t> $31,200 </a:t>
            </a:r>
            <a:r>
              <a:rPr lang="en-US" sz="2000" dirty="0"/>
              <a:t>of income from her retirement accounts.  </a:t>
            </a:r>
          </a:p>
          <a:p>
            <a:pPr lvl="0" algn="just">
              <a:spcBef>
                <a:spcPts val="0"/>
              </a:spcBef>
              <a:buChar char="●"/>
            </a:pPr>
            <a:r>
              <a:rPr lang="en-US" sz="2000" dirty="0"/>
              <a:t>To be able to do this, she would need </a:t>
            </a:r>
            <a:r>
              <a:rPr lang="en-US" sz="2000" b="1" dirty="0">
                <a:solidFill>
                  <a:srgbClr val="7030A0"/>
                </a:solidFill>
              </a:rPr>
              <a:t>$650,000 </a:t>
            </a:r>
            <a:r>
              <a:rPr lang="en-US" sz="2000" dirty="0"/>
              <a:t>in savings.</a:t>
            </a:r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source: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3B1F6-8E4A-FF42-853C-F1874FEDE3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848" y="947015"/>
            <a:ext cx="4753839" cy="24200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33960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Other Reasons To Save &amp; Invest</a:t>
            </a:r>
            <a:br>
              <a:rPr lang="en-US" sz="4000" b="1" dirty="0"/>
            </a:br>
            <a:r>
              <a:rPr lang="en-US" sz="4000" i="1" dirty="0"/>
              <a:t>Big Ticket Items &amp; Surprises</a:t>
            </a:r>
            <a:endParaRPr sz="4000" i="1"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225911" y="1521069"/>
            <a:ext cx="8710271" cy="46931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If you want to buy a house, you will need to have a down payment saved before you will be approved for a mortgage.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5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We also save so we can treat ourselves to Wants: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800" dirty="0"/>
              <a:t>Vacations; nice dinners out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800" dirty="0"/>
              <a:t>a new cell phone; video games, TV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800" dirty="0"/>
              <a:t>a nicer car.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5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Life is filled with expensive surprises, like 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800" dirty="0"/>
              <a:t>medical bills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800" dirty="0"/>
              <a:t>losing a job; or </a:t>
            </a:r>
          </a:p>
          <a:p>
            <a:pPr lvl="1" algn="just">
              <a:spcBef>
                <a:spcPts val="0"/>
              </a:spcBef>
              <a:buChar char="●"/>
            </a:pPr>
            <a:r>
              <a:rPr lang="en-US" sz="1800" dirty="0"/>
              <a:t>needing to replace your water heater.  </a:t>
            </a:r>
          </a:p>
          <a:p>
            <a:pPr algn="just">
              <a:spcBef>
                <a:spcPts val="0"/>
              </a:spcBef>
              <a:buChar char="●"/>
            </a:pPr>
            <a:endParaRPr lang="en-US" sz="1500" dirty="0"/>
          </a:p>
          <a:p>
            <a:pPr algn="just">
              <a:spcBef>
                <a:spcPts val="0"/>
              </a:spcBef>
              <a:buChar char="●"/>
            </a:pPr>
            <a:r>
              <a:rPr lang="en-US" sz="2000" dirty="0"/>
              <a:t>You should build up savings so that you are able to handle these surprises without having to borrow money, which must be paid back with interest.</a:t>
            </a:r>
            <a:endParaRPr sz="2000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cxnSp>
        <p:nvCxnSpPr>
          <p:cNvPr id="5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00096363-5CF5-B1E6-601D-6726BD203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AF7A8C-E7DC-7576-68B6-06DD5CF0B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85432" y="1932151"/>
            <a:ext cx="1770554" cy="1649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17F0F5-6B4E-15D0-6A84-6FF43BE19C2A}"/>
              </a:ext>
            </a:extLst>
          </p:cNvPr>
          <p:cNvSpPr txBox="1"/>
          <p:nvPr/>
        </p:nvSpPr>
        <p:spPr>
          <a:xfrm>
            <a:off x="1873291" y="6277290"/>
            <a:ext cx="539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would you like to buy for yourself one day?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9F3ECB-3A78-2937-2B6E-BE2571BB8B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224" y="3660460"/>
            <a:ext cx="2846969" cy="14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9192</TotalTime>
  <Words>1542</Words>
  <Application>Microsoft Office PowerPoint</Application>
  <PresentationFormat>On-screen Show (4:3)</PresentationFormat>
  <Paragraphs>223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Palatino Linotype</vt:lpstr>
      <vt:lpstr>Calibri</vt:lpstr>
      <vt:lpstr>Arial</vt:lpstr>
      <vt:lpstr>Office Theme</vt:lpstr>
      <vt:lpstr>2_Office Theme</vt:lpstr>
      <vt:lpstr>PowerPoint Presentation</vt:lpstr>
      <vt:lpstr>What will we cover in this class?</vt:lpstr>
      <vt:lpstr>Questions for the Class</vt:lpstr>
      <vt:lpstr>PowerPoint Presentation</vt:lpstr>
      <vt:lpstr>PowerPoint Presentation</vt:lpstr>
      <vt:lpstr>Why Save or Invest?   Retirement</vt:lpstr>
      <vt:lpstr>Sources of Income in Retirement</vt:lpstr>
      <vt:lpstr>How Much Do I Need to Save?  An Example</vt:lpstr>
      <vt:lpstr>Other Reasons To Save &amp; Invest Big Ticket Items &amp; Surprises</vt:lpstr>
      <vt:lpstr>Personal Finance: This 8 Year Old Has It Covered!</vt:lpstr>
      <vt:lpstr>This program will talk about savings and investment</vt:lpstr>
      <vt:lpstr>Stocks</vt:lpstr>
      <vt:lpstr>What is a Stock?</vt:lpstr>
      <vt:lpstr>Return Overview</vt:lpstr>
      <vt:lpstr>PowerPoint Presentation</vt:lpstr>
      <vt:lpstr>The Power of Compounding</vt:lpstr>
      <vt:lpstr>Compounding Rewards Earlier Savers!</vt:lpstr>
      <vt:lpstr>PowerPoint Presentation</vt:lpstr>
      <vt:lpstr>Debt is the opposite of Saving</vt:lpstr>
      <vt:lpstr>Credit Cards </vt:lpstr>
      <vt:lpstr>And other versions of debt (Borrowing Money) </vt:lpstr>
      <vt:lpstr>PowerPoint Presentation</vt:lpstr>
      <vt:lpstr>Homework</vt:lpstr>
      <vt:lpstr>PowerPoint Presentation</vt:lpstr>
      <vt:lpstr>Question for the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Drozda</dc:creator>
  <cp:lastModifiedBy>John Czerwionka</cp:lastModifiedBy>
  <cp:revision>65</cp:revision>
  <dcterms:modified xsi:type="dcterms:W3CDTF">2023-09-28T03:46:16Z</dcterms:modified>
</cp:coreProperties>
</file>