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4"/>
  </p:notesMasterIdLst>
  <p:sldIdLst>
    <p:sldId id="256" r:id="rId3"/>
    <p:sldId id="257" r:id="rId4"/>
    <p:sldId id="258" r:id="rId5"/>
    <p:sldId id="259" r:id="rId6"/>
    <p:sldId id="277" r:id="rId7"/>
    <p:sldId id="276" r:id="rId8"/>
    <p:sldId id="274" r:id="rId9"/>
    <p:sldId id="260" r:id="rId10"/>
    <p:sldId id="261" r:id="rId11"/>
    <p:sldId id="262" r:id="rId12"/>
    <p:sldId id="263" r:id="rId13"/>
    <p:sldId id="264" r:id="rId14"/>
    <p:sldId id="265" r:id="rId15"/>
    <p:sldId id="266" r:id="rId16"/>
    <p:sldId id="267" r:id="rId17"/>
    <p:sldId id="275" r:id="rId18"/>
    <p:sldId id="268" r:id="rId19"/>
    <p:sldId id="269" r:id="rId20"/>
    <p:sldId id="270" r:id="rId21"/>
    <p:sldId id="271" r:id="rId22"/>
    <p:sldId id="272" r:id="rId23"/>
  </p:sldIdLst>
  <p:sldSz cx="9144000" cy="6858000" type="screen4x3"/>
  <p:notesSz cx="7010400" cy="9296400"/>
  <p:embeddedFontLst>
    <p:embeddedFont>
      <p:font typeface="Arial Narrow" panose="020B0606020202030204" pitchFamily="34" charset="0"/>
      <p:regular r:id="rId25"/>
      <p:bold r:id="rId26"/>
      <p:italic r:id="rId27"/>
      <p:boldItalic r:id="rId28"/>
    </p:embeddedFont>
    <p:embeddedFont>
      <p:font typeface="Palatino Linotype" panose="020405020505050303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HC9vWRfYToFvNSi4kad3iqrdZ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0" d="100"/>
          <a:sy n="150" d="100"/>
        </p:scale>
        <p:origin x="209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297" name="Google Shape;297;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9" name="Google Shape;299;p1: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379" name="Google Shape;37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1" name="Google Shape;381;p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12/30/2023</a:t>
            </a:r>
            <a:endParaRPr/>
          </a:p>
        </p:txBody>
      </p:sp>
      <p:sp>
        <p:nvSpPr>
          <p:cNvPr id="382" name="Google Shape;382;p7:notes"/>
          <p:cNvSpPr txBox="1">
            <a:spLocks noGrp="1"/>
          </p:cNvSpPr>
          <p:nvPr>
            <p:ph type="hdr" idx="3"/>
          </p:nvPr>
        </p:nvSpPr>
        <p:spPr>
          <a:xfrm>
            <a:off x="0" y="0"/>
            <a:ext cx="3037840" cy="46482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393" name="Google Shape;39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5" name="Google Shape;395;p8: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405" name="Google Shape;40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6" name="Google Shape;406;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7" name="Google Shape;407;p9: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419" name="Google Shape;41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0" name="Google Shape;420;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1" name="Google Shape;421;p10: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1" name="Google Shape;431;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2" name="Google Shape;432;p11: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3" name="Google Shape;443;p12: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419" name="Google Shape;41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0" name="Google Shape;420;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1" name="Google Shape;421;p10: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extLst>
      <p:ext uri="{BB962C8B-B14F-4D97-AF65-F5344CB8AC3E}">
        <p14:creationId xmlns:p14="http://schemas.microsoft.com/office/powerpoint/2010/main" val="217581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5" name="Google Shape;455;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6" name="Google Shape;456;p13: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6" name="Google Shape;466;p14: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2" name="Google Shape;482;p15: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11/3/2009</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0" name="Google Shape;320;p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
        <p:nvSpPr>
          <p:cNvPr id="501" name="Google Shape;501;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3" name="Google Shape;503;p16: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solidFill>
                  <a:srgbClr val="000000"/>
                </a:solidFill>
              </a:rPr>
              <a:t>11/3/2009</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
        <p:nvSpPr>
          <p:cNvPr id="524" name="Google Shape;524;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5" name="Google Shape;525;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6" name="Google Shape;526;p1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solidFill>
                  <a:srgbClr val="000000"/>
                </a:solidFill>
              </a:rPr>
              <a:t>11/3/2009</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6" name="Google Shape;33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1" name="Google Shape;35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1" name="Google Shape;35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00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1" name="Google Shape;35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62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1" name="Google Shape;35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23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1" name="Google Shape;36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0" name="Google Shape;370;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9"/>
          <p:cNvSpPr>
            <a:spLocks noGrp="1"/>
          </p:cNvSpPr>
          <p:nvPr>
            <p:ph type="pic" idx="2"/>
          </p:nvPr>
        </p:nvSpPr>
        <p:spPr>
          <a:xfrm>
            <a:off x="1792288" y="612775"/>
            <a:ext cx="5486400" cy="4114800"/>
          </a:xfrm>
          <a:prstGeom prst="rect">
            <a:avLst/>
          </a:prstGeom>
          <a:noFill/>
          <a:ln>
            <a:noFill/>
          </a:ln>
        </p:spPr>
      </p:sp>
      <p:sp>
        <p:nvSpPr>
          <p:cNvPr id="73" name="Google Shape;73;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ption 2">
  <p:cSld name="1_Title Option 2">
    <p:bg>
      <p:bgPr>
        <a:solidFill>
          <a:schemeClr val="lt1"/>
        </a:solidFill>
        <a:effectLst/>
      </p:bgPr>
    </p:bg>
    <p:spTree>
      <p:nvGrpSpPr>
        <p:cNvPr id="1" name="Shape 137"/>
        <p:cNvGrpSpPr/>
        <p:nvPr/>
      </p:nvGrpSpPr>
      <p:grpSpPr>
        <a:xfrm>
          <a:off x="0" y="0"/>
          <a:ext cx="0" cy="0"/>
          <a:chOff x="0" y="0"/>
          <a:chExt cx="0" cy="0"/>
        </a:xfrm>
      </p:grpSpPr>
      <p:pic>
        <p:nvPicPr>
          <p:cNvPr id="138" name="Google Shape;138;p33"/>
          <p:cNvPicPr preferRelativeResize="0"/>
          <p:nvPr/>
        </p:nvPicPr>
        <p:blipFill rotWithShape="1">
          <a:blip r:embed="rId2">
            <a:alphaModFix/>
          </a:blip>
          <a:srcRect t="1" b="67999"/>
          <a:stretch/>
        </p:blipFill>
        <p:spPr>
          <a:xfrm rot="10800000" flipH="1">
            <a:off x="0" y="3931920"/>
            <a:ext cx="9144000" cy="2926080"/>
          </a:xfrm>
          <a:prstGeom prst="rect">
            <a:avLst/>
          </a:prstGeom>
          <a:noFill/>
          <a:ln>
            <a:noFill/>
          </a:ln>
        </p:spPr>
      </p:pic>
      <p:pic>
        <p:nvPicPr>
          <p:cNvPr id="139" name="Google Shape;139;p33"/>
          <p:cNvPicPr preferRelativeResize="0"/>
          <p:nvPr/>
        </p:nvPicPr>
        <p:blipFill rotWithShape="1">
          <a:blip r:embed="rId2">
            <a:alphaModFix/>
          </a:blip>
          <a:srcRect t="43800" b="51364"/>
          <a:stretch/>
        </p:blipFill>
        <p:spPr>
          <a:xfrm rot="10800000" flipH="1">
            <a:off x="0" y="0"/>
            <a:ext cx="9144000" cy="442210"/>
          </a:xfrm>
          <a:prstGeom prst="rect">
            <a:avLst/>
          </a:prstGeom>
          <a:noFill/>
          <a:ln>
            <a:noFill/>
          </a:ln>
        </p:spPr>
      </p:pic>
      <p:sp>
        <p:nvSpPr>
          <p:cNvPr id="140" name="Google Shape;140;p33"/>
          <p:cNvSpPr txBox="1">
            <a:spLocks noGrp="1"/>
          </p:cNvSpPr>
          <p:nvPr>
            <p:ph type="title"/>
          </p:nvPr>
        </p:nvSpPr>
        <p:spPr>
          <a:xfrm>
            <a:off x="457732" y="979488"/>
            <a:ext cx="8229600" cy="2743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6600"/>
              <a:buFont typeface="Arial"/>
              <a:buNone/>
              <a:defRPr sz="6600" b="0" cap="none">
                <a:solidFill>
                  <a:schemeClr val="accent2"/>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3"/>
          <p:cNvSpPr txBox="1">
            <a:spLocks noGrp="1"/>
          </p:cNvSpPr>
          <p:nvPr>
            <p:ph type="body" idx="1"/>
          </p:nvPr>
        </p:nvSpPr>
        <p:spPr>
          <a:xfrm>
            <a:off x="459583" y="457206"/>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500"/>
              <a:buFont typeface="Arial Narrow"/>
              <a:buNone/>
              <a:defRPr sz="1500" b="0" i="0" cap="none">
                <a:solidFill>
                  <a:schemeClr val="dk1"/>
                </a:solidFill>
                <a:latin typeface="Arial Narrow"/>
                <a:ea typeface="Arial Narrow"/>
                <a:cs typeface="Arial Narrow"/>
                <a:sym typeface="Arial Narrow"/>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2" name="Google Shape;142;p33"/>
          <p:cNvSpPr txBox="1">
            <a:spLocks noGrp="1"/>
          </p:cNvSpPr>
          <p:nvPr>
            <p:ph type="body" idx="2"/>
          </p:nvPr>
        </p:nvSpPr>
        <p:spPr>
          <a:xfrm>
            <a:off x="457200" y="4526280"/>
            <a:ext cx="8229600" cy="20116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1"/>
              </a:buClr>
              <a:buSzPts val="1100"/>
              <a:buFont typeface="Arial"/>
              <a:buNone/>
              <a:defRPr sz="1100" b="1" i="0">
                <a:solidFill>
                  <a:schemeClr val="lt1"/>
                </a:solidFill>
                <a:latin typeface="Arial"/>
                <a:ea typeface="Arial"/>
                <a:cs typeface="Arial"/>
                <a:sym typeface="Arial"/>
              </a:defRPr>
            </a:lvl1pPr>
            <a:lvl2pPr marL="914400" lvl="1" indent="-228600" algn="l">
              <a:lnSpc>
                <a:spcPct val="100000"/>
              </a:lnSpc>
              <a:spcBef>
                <a:spcPts val="1200"/>
              </a:spcBef>
              <a:spcAft>
                <a:spcPts val="0"/>
              </a:spcAft>
              <a:buClr>
                <a:schemeClr val="lt1"/>
              </a:buClr>
              <a:buSzPts val="1100"/>
              <a:buFont typeface="Arial"/>
              <a:buNone/>
              <a:defRPr sz="1100" b="0" i="0">
                <a:solidFill>
                  <a:schemeClr val="lt1"/>
                </a:solidFill>
                <a:latin typeface="Arial"/>
                <a:ea typeface="Arial"/>
                <a:cs typeface="Arial"/>
                <a:sym typeface="Arial"/>
              </a:defRPr>
            </a:lvl2pPr>
            <a:lvl3pPr marL="1371600" lvl="2" indent="-228600" algn="l">
              <a:lnSpc>
                <a:spcPct val="12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3pPr>
            <a:lvl4pPr marL="1828800" lvl="3"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4pPr>
            <a:lvl5pPr marL="2286000" lvl="4" indent="-228600" algn="l">
              <a:lnSpc>
                <a:spcPct val="150000"/>
              </a:lnSpc>
              <a:spcBef>
                <a:spcPts val="0"/>
              </a:spcBef>
              <a:spcAft>
                <a:spcPts val="0"/>
              </a:spcAft>
              <a:buClr>
                <a:schemeClr val="lt1"/>
              </a:buClr>
              <a:buSzPts val="1100"/>
              <a:buFont typeface="Arial"/>
              <a:buNone/>
              <a:defRPr sz="1100" b="0" i="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33"/>
          <p:cNvSpPr txBox="1">
            <a:spLocks noGrp="1"/>
          </p:cNvSpPr>
          <p:nvPr>
            <p:ph type="body" idx="3"/>
          </p:nvPr>
        </p:nvSpPr>
        <p:spPr>
          <a:xfrm>
            <a:off x="457732"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33"/>
          <p:cNvSpPr txBox="1">
            <a:spLocks noGrp="1"/>
          </p:cNvSpPr>
          <p:nvPr>
            <p:ph type="body" idx="4"/>
          </p:nvPr>
        </p:nvSpPr>
        <p:spPr>
          <a:xfrm>
            <a:off x="2554639"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33"/>
          <p:cNvSpPr txBox="1">
            <a:spLocks noGrp="1"/>
          </p:cNvSpPr>
          <p:nvPr>
            <p:ph type="body" idx="5"/>
          </p:nvPr>
        </p:nvSpPr>
        <p:spPr>
          <a:xfrm>
            <a:off x="4645152"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33"/>
          <p:cNvSpPr txBox="1">
            <a:spLocks noGrp="1"/>
          </p:cNvSpPr>
          <p:nvPr>
            <p:ph type="body" idx="6"/>
          </p:nvPr>
        </p:nvSpPr>
        <p:spPr>
          <a:xfrm>
            <a:off x="6739128"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47" name="Google Shape;147;p33"/>
          <p:cNvPicPr preferRelativeResize="0"/>
          <p:nvPr/>
        </p:nvPicPr>
        <p:blipFill rotWithShape="1">
          <a:blip r:embed="rId3">
            <a:alphaModFix/>
          </a:blip>
          <a:srcRect/>
          <a:stretch/>
        </p:blipFill>
        <p:spPr>
          <a:xfrm>
            <a:off x="407046" y="6225138"/>
            <a:ext cx="2653049" cy="507310"/>
          </a:xfrm>
          <a:prstGeom prst="rect">
            <a:avLst/>
          </a:prstGeom>
          <a:noFill/>
          <a:ln>
            <a:noFill/>
          </a:ln>
        </p:spPr>
      </p:pic>
      <p:sp>
        <p:nvSpPr>
          <p:cNvPr id="148" name="Google Shape;148;p33"/>
          <p:cNvSpPr/>
          <p:nvPr/>
        </p:nvSpPr>
        <p:spPr>
          <a:xfrm>
            <a:off x="4708348" y="6567050"/>
            <a:ext cx="3144008" cy="14393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800">
                <a:solidFill>
                  <a:srgbClr val="FFFFFF"/>
                </a:solidFill>
                <a:latin typeface="Arial"/>
                <a:ea typeface="Arial"/>
                <a:cs typeface="Arial"/>
                <a:sym typeface="Arial"/>
              </a:rPr>
              <a:t> northerntrust.com  |  © Northern Trust  2018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ption 3">
  <p:cSld name="1_Title Option 3">
    <p:bg>
      <p:bgPr>
        <a:solidFill>
          <a:schemeClr val="lt1"/>
        </a:solidFill>
        <a:effectLst/>
      </p:bgPr>
    </p:bg>
    <p:spTree>
      <p:nvGrpSpPr>
        <p:cNvPr id="1" name="Shape 149"/>
        <p:cNvGrpSpPr/>
        <p:nvPr/>
      </p:nvGrpSpPr>
      <p:grpSpPr>
        <a:xfrm>
          <a:off x="0" y="0"/>
          <a:ext cx="0" cy="0"/>
          <a:chOff x="0" y="0"/>
          <a:chExt cx="0" cy="0"/>
        </a:xfrm>
      </p:grpSpPr>
      <p:sp>
        <p:nvSpPr>
          <p:cNvPr id="150" name="Google Shape;150;p34"/>
          <p:cNvSpPr/>
          <p:nvPr/>
        </p:nvSpPr>
        <p:spPr>
          <a:xfrm>
            <a:off x="0" y="3931920"/>
            <a:ext cx="9144000" cy="2926080"/>
          </a:xfrm>
          <a:prstGeom prst="rect">
            <a:avLst/>
          </a:prstGeom>
          <a:solidFill>
            <a:srgbClr val="0F55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1" name="Google Shape;151;p34"/>
          <p:cNvSpPr txBox="1">
            <a:spLocks noGrp="1"/>
          </p:cNvSpPr>
          <p:nvPr>
            <p:ph type="title"/>
          </p:nvPr>
        </p:nvSpPr>
        <p:spPr>
          <a:xfrm>
            <a:off x="457732" y="979488"/>
            <a:ext cx="8229600" cy="2743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6600"/>
              <a:buFont typeface="Arial"/>
              <a:buNone/>
              <a:defRPr sz="6600" b="0" cap="none">
                <a:solidFill>
                  <a:schemeClr val="accent2"/>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4"/>
          <p:cNvSpPr txBox="1">
            <a:spLocks noGrp="1"/>
          </p:cNvSpPr>
          <p:nvPr>
            <p:ph type="body" idx="1"/>
          </p:nvPr>
        </p:nvSpPr>
        <p:spPr>
          <a:xfrm>
            <a:off x="459583" y="457206"/>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500"/>
              <a:buFont typeface="Arial Narrow"/>
              <a:buNone/>
              <a:defRPr sz="1500" b="0" i="0" cap="none">
                <a:solidFill>
                  <a:schemeClr val="dk1"/>
                </a:solidFill>
                <a:latin typeface="Arial Narrow"/>
                <a:ea typeface="Arial Narrow"/>
                <a:cs typeface="Arial Narrow"/>
                <a:sym typeface="Arial Narrow"/>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3" name="Google Shape;153;p34"/>
          <p:cNvSpPr txBox="1">
            <a:spLocks noGrp="1"/>
          </p:cNvSpPr>
          <p:nvPr>
            <p:ph type="body" idx="2"/>
          </p:nvPr>
        </p:nvSpPr>
        <p:spPr>
          <a:xfrm>
            <a:off x="457200" y="4526280"/>
            <a:ext cx="8229600" cy="20116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1"/>
              </a:buClr>
              <a:buSzPts val="1100"/>
              <a:buFont typeface="Arial"/>
              <a:buNone/>
              <a:defRPr sz="1100" b="1" i="0">
                <a:solidFill>
                  <a:schemeClr val="lt1"/>
                </a:solidFill>
                <a:latin typeface="Arial"/>
                <a:ea typeface="Arial"/>
                <a:cs typeface="Arial"/>
                <a:sym typeface="Arial"/>
              </a:defRPr>
            </a:lvl1pPr>
            <a:lvl2pPr marL="914400" lvl="1" indent="-228600" algn="l">
              <a:lnSpc>
                <a:spcPct val="100000"/>
              </a:lnSpc>
              <a:spcBef>
                <a:spcPts val="1200"/>
              </a:spcBef>
              <a:spcAft>
                <a:spcPts val="0"/>
              </a:spcAft>
              <a:buClr>
                <a:schemeClr val="lt1"/>
              </a:buClr>
              <a:buSzPts val="1100"/>
              <a:buFont typeface="Arial"/>
              <a:buNone/>
              <a:defRPr sz="1100" b="0" i="0">
                <a:solidFill>
                  <a:schemeClr val="lt1"/>
                </a:solidFill>
                <a:latin typeface="Arial"/>
                <a:ea typeface="Arial"/>
                <a:cs typeface="Arial"/>
                <a:sym typeface="Arial"/>
              </a:defRPr>
            </a:lvl2pPr>
            <a:lvl3pPr marL="1371600" lvl="2" indent="-228600" algn="l">
              <a:lnSpc>
                <a:spcPct val="12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3pPr>
            <a:lvl4pPr marL="1828800" lvl="3"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4pPr>
            <a:lvl5pPr marL="2286000" lvl="4" indent="-228600" algn="l">
              <a:lnSpc>
                <a:spcPct val="150000"/>
              </a:lnSpc>
              <a:spcBef>
                <a:spcPts val="0"/>
              </a:spcBef>
              <a:spcAft>
                <a:spcPts val="0"/>
              </a:spcAft>
              <a:buClr>
                <a:schemeClr val="lt1"/>
              </a:buClr>
              <a:buSzPts val="1100"/>
              <a:buFont typeface="Arial"/>
              <a:buNone/>
              <a:defRPr sz="1100" b="0" i="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34"/>
          <p:cNvSpPr txBox="1">
            <a:spLocks noGrp="1"/>
          </p:cNvSpPr>
          <p:nvPr>
            <p:ph type="body" idx="3"/>
          </p:nvPr>
        </p:nvSpPr>
        <p:spPr>
          <a:xfrm>
            <a:off x="457732"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34"/>
          <p:cNvSpPr txBox="1">
            <a:spLocks noGrp="1"/>
          </p:cNvSpPr>
          <p:nvPr>
            <p:ph type="body" idx="4"/>
          </p:nvPr>
        </p:nvSpPr>
        <p:spPr>
          <a:xfrm>
            <a:off x="2551531"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34"/>
          <p:cNvSpPr txBox="1">
            <a:spLocks noGrp="1"/>
          </p:cNvSpPr>
          <p:nvPr>
            <p:ph type="body" idx="5"/>
          </p:nvPr>
        </p:nvSpPr>
        <p:spPr>
          <a:xfrm>
            <a:off x="4645331"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7" name="Google Shape;157;p34"/>
          <p:cNvSpPr txBox="1">
            <a:spLocks noGrp="1"/>
          </p:cNvSpPr>
          <p:nvPr>
            <p:ph type="body" idx="6"/>
          </p:nvPr>
        </p:nvSpPr>
        <p:spPr>
          <a:xfrm>
            <a:off x="6739128"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34"/>
          <p:cNvSpPr/>
          <p:nvPr/>
        </p:nvSpPr>
        <p:spPr>
          <a:xfrm>
            <a:off x="0" y="0"/>
            <a:ext cx="9144000" cy="457200"/>
          </a:xfrm>
          <a:prstGeom prst="rect">
            <a:avLst/>
          </a:prstGeom>
          <a:solidFill>
            <a:srgbClr val="0F55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159" name="Google Shape;159;p34"/>
          <p:cNvPicPr preferRelativeResize="0"/>
          <p:nvPr/>
        </p:nvPicPr>
        <p:blipFill rotWithShape="1">
          <a:blip r:embed="rId2">
            <a:alphaModFix/>
          </a:blip>
          <a:srcRect/>
          <a:stretch/>
        </p:blipFill>
        <p:spPr>
          <a:xfrm>
            <a:off x="407046" y="6225138"/>
            <a:ext cx="2653049" cy="507310"/>
          </a:xfrm>
          <a:prstGeom prst="rect">
            <a:avLst/>
          </a:prstGeom>
          <a:noFill/>
          <a:ln>
            <a:noFill/>
          </a:ln>
        </p:spPr>
      </p:pic>
      <p:sp>
        <p:nvSpPr>
          <p:cNvPr id="160" name="Google Shape;160;p34"/>
          <p:cNvSpPr/>
          <p:nvPr/>
        </p:nvSpPr>
        <p:spPr>
          <a:xfrm>
            <a:off x="4708348" y="6567050"/>
            <a:ext cx="3144008" cy="14393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800">
                <a:solidFill>
                  <a:srgbClr val="FFFFFF"/>
                </a:solidFill>
                <a:latin typeface="Arial"/>
                <a:ea typeface="Arial"/>
                <a:cs typeface="Arial"/>
                <a:sym typeface="Arial"/>
              </a:rPr>
              <a:t> northerntrust.com  |  © Northern Trust  2018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ption 4">
  <p:cSld name="1_Title Option 4">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p:nvPr/>
        </p:nvSpPr>
        <p:spPr>
          <a:xfrm>
            <a:off x="0" y="3931920"/>
            <a:ext cx="9144000" cy="2926080"/>
          </a:xfrm>
          <a:prstGeom prst="rect">
            <a:avLst/>
          </a:prstGeom>
          <a:solidFill>
            <a:srgbClr val="0F55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63" name="Google Shape;163;p35"/>
          <p:cNvSpPr txBox="1">
            <a:spLocks noGrp="1"/>
          </p:cNvSpPr>
          <p:nvPr>
            <p:ph type="title"/>
          </p:nvPr>
        </p:nvSpPr>
        <p:spPr>
          <a:xfrm>
            <a:off x="457732" y="979488"/>
            <a:ext cx="8229600" cy="2743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6600"/>
              <a:buFont typeface="Arial"/>
              <a:buNone/>
              <a:defRPr sz="6600" b="0" cap="none">
                <a:solidFill>
                  <a:schemeClr val="accent2"/>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5"/>
          <p:cNvSpPr txBox="1">
            <a:spLocks noGrp="1"/>
          </p:cNvSpPr>
          <p:nvPr>
            <p:ph type="body" idx="1"/>
          </p:nvPr>
        </p:nvSpPr>
        <p:spPr>
          <a:xfrm>
            <a:off x="459583" y="457206"/>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500"/>
              <a:buFont typeface="Arial Narrow"/>
              <a:buNone/>
              <a:defRPr sz="1500" b="0" i="0" cap="none">
                <a:solidFill>
                  <a:schemeClr val="dk1"/>
                </a:solidFill>
                <a:latin typeface="Arial Narrow"/>
                <a:ea typeface="Arial Narrow"/>
                <a:cs typeface="Arial Narrow"/>
                <a:sym typeface="Arial Narrow"/>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5" name="Google Shape;165;p35"/>
          <p:cNvSpPr txBox="1">
            <a:spLocks noGrp="1"/>
          </p:cNvSpPr>
          <p:nvPr>
            <p:ph type="body" idx="2"/>
          </p:nvPr>
        </p:nvSpPr>
        <p:spPr>
          <a:xfrm>
            <a:off x="457200" y="4526280"/>
            <a:ext cx="8229600" cy="20116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1"/>
              </a:buClr>
              <a:buSzPts val="1100"/>
              <a:buFont typeface="Arial"/>
              <a:buNone/>
              <a:defRPr sz="1100" b="1" i="0">
                <a:solidFill>
                  <a:schemeClr val="lt1"/>
                </a:solidFill>
                <a:latin typeface="Arial"/>
                <a:ea typeface="Arial"/>
                <a:cs typeface="Arial"/>
                <a:sym typeface="Arial"/>
              </a:defRPr>
            </a:lvl1pPr>
            <a:lvl2pPr marL="914400" lvl="1" indent="-228600" algn="l">
              <a:lnSpc>
                <a:spcPct val="100000"/>
              </a:lnSpc>
              <a:spcBef>
                <a:spcPts val="1200"/>
              </a:spcBef>
              <a:spcAft>
                <a:spcPts val="0"/>
              </a:spcAft>
              <a:buClr>
                <a:schemeClr val="lt1"/>
              </a:buClr>
              <a:buSzPts val="1100"/>
              <a:buFont typeface="Arial"/>
              <a:buNone/>
              <a:defRPr sz="1100" b="0" i="0">
                <a:solidFill>
                  <a:schemeClr val="lt1"/>
                </a:solidFill>
                <a:latin typeface="Arial"/>
                <a:ea typeface="Arial"/>
                <a:cs typeface="Arial"/>
                <a:sym typeface="Arial"/>
              </a:defRPr>
            </a:lvl2pPr>
            <a:lvl3pPr marL="1371600" lvl="2" indent="-228600" algn="l">
              <a:lnSpc>
                <a:spcPct val="12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3pPr>
            <a:lvl4pPr marL="1828800" lvl="3"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4pPr>
            <a:lvl5pPr marL="2286000" lvl="4" indent="-228600" algn="l">
              <a:lnSpc>
                <a:spcPct val="150000"/>
              </a:lnSpc>
              <a:spcBef>
                <a:spcPts val="0"/>
              </a:spcBef>
              <a:spcAft>
                <a:spcPts val="0"/>
              </a:spcAft>
              <a:buClr>
                <a:schemeClr val="lt1"/>
              </a:buClr>
              <a:buSzPts val="1100"/>
              <a:buFont typeface="Arial"/>
              <a:buNone/>
              <a:defRPr sz="1100" b="0" i="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35"/>
          <p:cNvSpPr txBox="1">
            <a:spLocks noGrp="1"/>
          </p:cNvSpPr>
          <p:nvPr>
            <p:ph type="body" idx="3"/>
          </p:nvPr>
        </p:nvSpPr>
        <p:spPr>
          <a:xfrm>
            <a:off x="457732"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35"/>
          <p:cNvSpPr txBox="1">
            <a:spLocks noGrp="1"/>
          </p:cNvSpPr>
          <p:nvPr>
            <p:ph type="body" idx="4"/>
          </p:nvPr>
        </p:nvSpPr>
        <p:spPr>
          <a:xfrm>
            <a:off x="2551531"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35"/>
          <p:cNvSpPr txBox="1">
            <a:spLocks noGrp="1"/>
          </p:cNvSpPr>
          <p:nvPr>
            <p:ph type="body" idx="5"/>
          </p:nvPr>
        </p:nvSpPr>
        <p:spPr>
          <a:xfrm>
            <a:off x="4645331"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35"/>
          <p:cNvSpPr txBox="1">
            <a:spLocks noGrp="1"/>
          </p:cNvSpPr>
          <p:nvPr>
            <p:ph type="body" idx="6"/>
          </p:nvPr>
        </p:nvSpPr>
        <p:spPr>
          <a:xfrm>
            <a:off x="6739128"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35"/>
          <p:cNvSpPr/>
          <p:nvPr/>
        </p:nvSpPr>
        <p:spPr>
          <a:xfrm>
            <a:off x="0" y="0"/>
            <a:ext cx="9144000" cy="457200"/>
          </a:xfrm>
          <a:prstGeom prst="rect">
            <a:avLst/>
          </a:prstGeom>
          <a:solidFill>
            <a:srgbClr val="BE9B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171" name="Google Shape;171;p35"/>
          <p:cNvPicPr preferRelativeResize="0"/>
          <p:nvPr/>
        </p:nvPicPr>
        <p:blipFill rotWithShape="1">
          <a:blip r:embed="rId2">
            <a:alphaModFix/>
          </a:blip>
          <a:srcRect/>
          <a:stretch/>
        </p:blipFill>
        <p:spPr>
          <a:xfrm>
            <a:off x="407046" y="6225138"/>
            <a:ext cx="2653049" cy="507310"/>
          </a:xfrm>
          <a:prstGeom prst="rect">
            <a:avLst/>
          </a:prstGeom>
          <a:noFill/>
          <a:ln>
            <a:noFill/>
          </a:ln>
        </p:spPr>
      </p:pic>
      <p:sp>
        <p:nvSpPr>
          <p:cNvPr id="172" name="Google Shape;172;p35"/>
          <p:cNvSpPr/>
          <p:nvPr/>
        </p:nvSpPr>
        <p:spPr>
          <a:xfrm>
            <a:off x="4708348" y="6567050"/>
            <a:ext cx="3144008" cy="14393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800">
                <a:solidFill>
                  <a:srgbClr val="FFFFFF"/>
                </a:solidFill>
                <a:latin typeface="Arial"/>
                <a:ea typeface="Arial"/>
                <a:cs typeface="Arial"/>
                <a:sym typeface="Arial"/>
              </a:rPr>
              <a:t> northerntrust.com  |  © Northern Trust  2018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Low Toner Title Option">
  <p:cSld name="1_Low Toner Title Option">
    <p:bg>
      <p:bgPr>
        <a:solidFill>
          <a:schemeClr val="lt1"/>
        </a:solidFill>
        <a:effectLst/>
      </p:bgPr>
    </p:bg>
    <p:spTree>
      <p:nvGrpSpPr>
        <p:cNvPr id="1" name="Shape 173"/>
        <p:cNvGrpSpPr/>
        <p:nvPr/>
      </p:nvGrpSpPr>
      <p:grpSpPr>
        <a:xfrm>
          <a:off x="0" y="0"/>
          <a:ext cx="0" cy="0"/>
          <a:chOff x="0" y="0"/>
          <a:chExt cx="0" cy="0"/>
        </a:xfrm>
      </p:grpSpPr>
      <p:sp>
        <p:nvSpPr>
          <p:cNvPr id="174" name="Google Shape;174;p36"/>
          <p:cNvSpPr txBox="1">
            <a:spLocks noGrp="1"/>
          </p:cNvSpPr>
          <p:nvPr>
            <p:ph type="title"/>
          </p:nvPr>
        </p:nvSpPr>
        <p:spPr>
          <a:xfrm>
            <a:off x="457732" y="979488"/>
            <a:ext cx="8229600" cy="2743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6600"/>
              <a:buFont typeface="Arial"/>
              <a:buNone/>
              <a:defRPr sz="6600" b="0" cap="none">
                <a:solidFill>
                  <a:schemeClr val="accent2"/>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6"/>
          <p:cNvSpPr txBox="1">
            <a:spLocks noGrp="1"/>
          </p:cNvSpPr>
          <p:nvPr>
            <p:ph type="body" idx="1"/>
          </p:nvPr>
        </p:nvSpPr>
        <p:spPr>
          <a:xfrm>
            <a:off x="459583" y="457206"/>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500"/>
              <a:buFont typeface="Arial Narrow"/>
              <a:buNone/>
              <a:defRPr sz="1500" b="0" i="0" cap="none">
                <a:solidFill>
                  <a:schemeClr val="dk1"/>
                </a:solidFill>
                <a:latin typeface="Arial Narrow"/>
                <a:ea typeface="Arial Narrow"/>
                <a:cs typeface="Arial Narrow"/>
                <a:sym typeface="Arial Narrow"/>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cxnSp>
        <p:nvCxnSpPr>
          <p:cNvPr id="176" name="Google Shape;176;p36"/>
          <p:cNvCxnSpPr/>
          <p:nvPr/>
        </p:nvCxnSpPr>
        <p:spPr>
          <a:xfrm>
            <a:off x="460853" y="4365625"/>
            <a:ext cx="8222311" cy="0"/>
          </a:xfrm>
          <a:prstGeom prst="straightConnector1">
            <a:avLst/>
          </a:prstGeom>
          <a:noFill/>
          <a:ln w="9525" cap="flat" cmpd="sng">
            <a:solidFill>
              <a:schemeClr val="dk2"/>
            </a:solidFill>
            <a:prstDash val="solid"/>
            <a:round/>
            <a:headEnd type="none" w="sm" len="sm"/>
            <a:tailEnd type="none" w="sm" len="sm"/>
          </a:ln>
        </p:spPr>
      </p:cxnSp>
      <p:sp>
        <p:nvSpPr>
          <p:cNvPr id="177" name="Google Shape;177;p36"/>
          <p:cNvSpPr txBox="1">
            <a:spLocks noGrp="1"/>
          </p:cNvSpPr>
          <p:nvPr>
            <p:ph type="body" idx="2"/>
          </p:nvPr>
        </p:nvSpPr>
        <p:spPr>
          <a:xfrm>
            <a:off x="457200" y="4526280"/>
            <a:ext cx="8229600" cy="20116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100"/>
              <a:buFont typeface="Arial"/>
              <a:buNone/>
              <a:defRPr sz="1100" b="1" i="0">
                <a:solidFill>
                  <a:schemeClr val="dk2"/>
                </a:solidFill>
                <a:latin typeface="Arial"/>
                <a:ea typeface="Arial"/>
                <a:cs typeface="Arial"/>
                <a:sym typeface="Arial"/>
              </a:defRPr>
            </a:lvl1pPr>
            <a:lvl2pPr marL="914400" lvl="1" indent="-228600" algn="l">
              <a:lnSpc>
                <a:spcPct val="100000"/>
              </a:lnSpc>
              <a:spcBef>
                <a:spcPts val="1200"/>
              </a:spcBef>
              <a:spcAft>
                <a:spcPts val="0"/>
              </a:spcAft>
              <a:buClr>
                <a:schemeClr val="lt1"/>
              </a:buClr>
              <a:buSzPts val="1100"/>
              <a:buFont typeface="Arial"/>
              <a:buNone/>
              <a:defRPr sz="1100" b="0" i="0">
                <a:solidFill>
                  <a:schemeClr val="lt1"/>
                </a:solidFill>
                <a:latin typeface="Arial"/>
                <a:ea typeface="Arial"/>
                <a:cs typeface="Arial"/>
                <a:sym typeface="Arial"/>
              </a:defRPr>
            </a:lvl2pPr>
            <a:lvl3pPr marL="1371600" lvl="2" indent="-228600" algn="l">
              <a:lnSpc>
                <a:spcPct val="12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3pPr>
            <a:lvl4pPr marL="1828800" lvl="3"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4pPr>
            <a:lvl5pPr marL="2286000" lvl="4" indent="-228600" algn="l">
              <a:lnSpc>
                <a:spcPct val="150000"/>
              </a:lnSpc>
              <a:spcBef>
                <a:spcPts val="0"/>
              </a:spcBef>
              <a:spcAft>
                <a:spcPts val="0"/>
              </a:spcAft>
              <a:buClr>
                <a:schemeClr val="lt1"/>
              </a:buClr>
              <a:buSzPts val="1100"/>
              <a:buFont typeface="Arial"/>
              <a:buNone/>
              <a:defRPr sz="1100" b="0" i="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36"/>
          <p:cNvSpPr txBox="1">
            <a:spLocks noGrp="1"/>
          </p:cNvSpPr>
          <p:nvPr>
            <p:ph type="body" idx="3"/>
          </p:nvPr>
        </p:nvSpPr>
        <p:spPr>
          <a:xfrm>
            <a:off x="457732"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36"/>
          <p:cNvSpPr txBox="1">
            <a:spLocks noGrp="1"/>
          </p:cNvSpPr>
          <p:nvPr>
            <p:ph type="body" idx="4"/>
          </p:nvPr>
        </p:nvSpPr>
        <p:spPr>
          <a:xfrm>
            <a:off x="2552187"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0" name="Google Shape;180;p36"/>
          <p:cNvSpPr txBox="1">
            <a:spLocks noGrp="1"/>
          </p:cNvSpPr>
          <p:nvPr>
            <p:ph type="body" idx="5"/>
          </p:nvPr>
        </p:nvSpPr>
        <p:spPr>
          <a:xfrm>
            <a:off x="4646643"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1" name="Google Shape;181;p36"/>
          <p:cNvSpPr txBox="1">
            <a:spLocks noGrp="1"/>
          </p:cNvSpPr>
          <p:nvPr>
            <p:ph type="body" idx="6"/>
          </p:nvPr>
        </p:nvSpPr>
        <p:spPr>
          <a:xfrm>
            <a:off x="6741097"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2" name="Google Shape;182;p36"/>
          <p:cNvPicPr preferRelativeResize="0"/>
          <p:nvPr/>
        </p:nvPicPr>
        <p:blipFill rotWithShape="1">
          <a:blip r:embed="rId2">
            <a:alphaModFix/>
          </a:blip>
          <a:srcRect/>
          <a:stretch/>
        </p:blipFill>
        <p:spPr>
          <a:xfrm>
            <a:off x="407046" y="6225142"/>
            <a:ext cx="2653049" cy="5073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2 Column Agenda/Table of Contents">
  <p:cSld name="2_2 Column Agenda/Table of Contents">
    <p:spTree>
      <p:nvGrpSpPr>
        <p:cNvPr id="1" name="Shape 183"/>
        <p:cNvGrpSpPr/>
        <p:nvPr/>
      </p:nvGrpSpPr>
      <p:grpSpPr>
        <a:xfrm>
          <a:off x="0" y="0"/>
          <a:ext cx="0" cy="0"/>
          <a:chOff x="0" y="0"/>
          <a:chExt cx="0" cy="0"/>
        </a:xfrm>
      </p:grpSpPr>
      <p:sp>
        <p:nvSpPr>
          <p:cNvPr id="184" name="Google Shape;184;p37"/>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5" name="Google Shape;185;p37"/>
          <p:cNvSpPr txBox="1">
            <a:spLocks noGrp="1"/>
          </p:cNvSpPr>
          <p:nvPr>
            <p:ph type="body" idx="2"/>
          </p:nvPr>
        </p:nvSpPr>
        <p:spPr>
          <a:xfrm>
            <a:off x="2554288" y="1778321"/>
            <a:ext cx="2962656" cy="43018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37"/>
          <p:cNvSpPr txBox="1">
            <a:spLocks noGrp="1"/>
          </p:cNvSpPr>
          <p:nvPr>
            <p:ph type="body" idx="3"/>
          </p:nvPr>
        </p:nvSpPr>
        <p:spPr>
          <a:xfrm>
            <a:off x="5725383" y="1778321"/>
            <a:ext cx="2961420" cy="43018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37"/>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37"/>
          <p:cNvSpPr txBox="1">
            <a:spLocks noGrp="1"/>
          </p:cNvSpPr>
          <p:nvPr>
            <p:ph type="body" idx="4"/>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accent6"/>
              </a:buClr>
              <a:buSzPts val="800"/>
              <a:buFont typeface="Arial"/>
              <a:buNone/>
              <a:defRPr sz="800" i="0">
                <a:solidFill>
                  <a:schemeClr val="accent6"/>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ransition Slide">
  <p:cSld name="3_Transition Slide">
    <p:bg>
      <p:bgPr>
        <a:solidFill>
          <a:schemeClr val="lt1"/>
        </a:solidFill>
        <a:effectLst/>
      </p:bgPr>
    </p:bg>
    <p:spTree>
      <p:nvGrpSpPr>
        <p:cNvPr id="1" name="Shape 189"/>
        <p:cNvGrpSpPr/>
        <p:nvPr/>
      </p:nvGrpSpPr>
      <p:grpSpPr>
        <a:xfrm>
          <a:off x="0" y="0"/>
          <a:ext cx="0" cy="0"/>
          <a:chOff x="0" y="0"/>
          <a:chExt cx="0" cy="0"/>
        </a:xfrm>
      </p:grpSpPr>
      <p:sp>
        <p:nvSpPr>
          <p:cNvPr id="190" name="Google Shape;190;p38"/>
          <p:cNvSpPr txBox="1">
            <a:spLocks noGrp="1"/>
          </p:cNvSpPr>
          <p:nvPr>
            <p:ph type="title"/>
          </p:nvPr>
        </p:nvSpPr>
        <p:spPr>
          <a:xfrm>
            <a:off x="457732" y="979488"/>
            <a:ext cx="8229600" cy="2743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6600"/>
              <a:buFont typeface="Arial"/>
              <a:buNone/>
              <a:defRPr sz="6600" b="0" cap="none">
                <a:solidFill>
                  <a:schemeClr val="accent2"/>
                </a:solidFill>
                <a:latin typeface="Arial"/>
                <a:ea typeface="Arial"/>
                <a:cs typeface="Arial"/>
                <a:sym typeface="Arial"/>
              </a:defRPr>
            </a:lvl1pPr>
            <a:lvl2pPr lvl="1">
              <a:spcBef>
                <a:spcPts val="6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38"/>
          <p:cNvSpPr txBox="1">
            <a:spLocks noGrp="1"/>
          </p:cNvSpPr>
          <p:nvPr>
            <p:ph type="body" idx="1"/>
          </p:nvPr>
        </p:nvSpPr>
        <p:spPr>
          <a:xfrm>
            <a:off x="459583" y="457206"/>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500"/>
              <a:buFont typeface="Arial Narrow"/>
              <a:buNone/>
              <a:defRPr sz="1500" b="0" i="0" cap="none">
                <a:solidFill>
                  <a:schemeClr val="dk1"/>
                </a:solidFill>
                <a:latin typeface="Arial Narrow"/>
                <a:ea typeface="Arial Narrow"/>
                <a:cs typeface="Arial Narrow"/>
                <a:sym typeface="Arial Narrow"/>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cxnSp>
        <p:nvCxnSpPr>
          <p:cNvPr id="192" name="Google Shape;192;p38"/>
          <p:cNvCxnSpPr/>
          <p:nvPr/>
        </p:nvCxnSpPr>
        <p:spPr>
          <a:xfrm>
            <a:off x="460853" y="4365625"/>
            <a:ext cx="8222311" cy="0"/>
          </a:xfrm>
          <a:prstGeom prst="straightConnector1">
            <a:avLst/>
          </a:prstGeom>
          <a:noFill/>
          <a:ln w="9525" cap="flat" cmpd="sng">
            <a:solidFill>
              <a:schemeClr val="dk2"/>
            </a:solidFill>
            <a:prstDash val="solid"/>
            <a:round/>
            <a:headEnd type="none" w="sm" len="sm"/>
            <a:tailEnd type="none" w="sm" len="sm"/>
          </a:ln>
        </p:spPr>
      </p:cxnSp>
      <p:sp>
        <p:nvSpPr>
          <p:cNvPr id="193" name="Google Shape;193;p38"/>
          <p:cNvSpPr txBox="1">
            <a:spLocks noGrp="1"/>
          </p:cNvSpPr>
          <p:nvPr>
            <p:ph type="body" idx="2"/>
          </p:nvPr>
        </p:nvSpPr>
        <p:spPr>
          <a:xfrm>
            <a:off x="457200" y="4526280"/>
            <a:ext cx="8229600" cy="20116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100"/>
              <a:buFont typeface="Arial"/>
              <a:buNone/>
              <a:defRPr sz="1100" b="1" i="0">
                <a:solidFill>
                  <a:schemeClr val="dk2"/>
                </a:solidFill>
                <a:latin typeface="Arial"/>
                <a:ea typeface="Arial"/>
                <a:cs typeface="Arial"/>
                <a:sym typeface="Arial"/>
              </a:defRPr>
            </a:lvl1pPr>
            <a:lvl2pPr marL="914400" lvl="1" indent="-228600" algn="l">
              <a:lnSpc>
                <a:spcPct val="100000"/>
              </a:lnSpc>
              <a:spcBef>
                <a:spcPts val="1200"/>
              </a:spcBef>
              <a:spcAft>
                <a:spcPts val="0"/>
              </a:spcAft>
              <a:buClr>
                <a:schemeClr val="lt1"/>
              </a:buClr>
              <a:buSzPts val="1100"/>
              <a:buFont typeface="Arial"/>
              <a:buNone/>
              <a:defRPr sz="1100" b="0" i="0">
                <a:solidFill>
                  <a:schemeClr val="lt1"/>
                </a:solidFill>
                <a:latin typeface="Arial"/>
                <a:ea typeface="Arial"/>
                <a:cs typeface="Arial"/>
                <a:sym typeface="Arial"/>
              </a:defRPr>
            </a:lvl2pPr>
            <a:lvl3pPr marL="1371600" lvl="2" indent="-228600" algn="l">
              <a:lnSpc>
                <a:spcPct val="12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3pPr>
            <a:lvl4pPr marL="1828800" lvl="3" indent="-228600" algn="l">
              <a:lnSpc>
                <a:spcPct val="110000"/>
              </a:lnSpc>
              <a:spcBef>
                <a:spcPts val="600"/>
              </a:spcBef>
              <a:spcAft>
                <a:spcPts val="0"/>
              </a:spcAft>
              <a:buClr>
                <a:schemeClr val="lt1"/>
              </a:buClr>
              <a:buSzPts val="1100"/>
              <a:buFont typeface="Arial"/>
              <a:buNone/>
              <a:defRPr sz="1100" b="0" i="0">
                <a:solidFill>
                  <a:schemeClr val="lt1"/>
                </a:solidFill>
                <a:latin typeface="Arial"/>
                <a:ea typeface="Arial"/>
                <a:cs typeface="Arial"/>
                <a:sym typeface="Arial"/>
              </a:defRPr>
            </a:lvl4pPr>
            <a:lvl5pPr marL="2286000" lvl="4" indent="-228600" algn="l">
              <a:lnSpc>
                <a:spcPct val="150000"/>
              </a:lnSpc>
              <a:spcBef>
                <a:spcPts val="0"/>
              </a:spcBef>
              <a:spcAft>
                <a:spcPts val="0"/>
              </a:spcAft>
              <a:buClr>
                <a:schemeClr val="lt1"/>
              </a:buClr>
              <a:buSzPts val="1100"/>
              <a:buFont typeface="Arial"/>
              <a:buNone/>
              <a:defRPr sz="1100" b="0" i="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38"/>
          <p:cNvSpPr txBox="1">
            <a:spLocks noGrp="1"/>
          </p:cNvSpPr>
          <p:nvPr>
            <p:ph type="body" idx="3"/>
          </p:nvPr>
        </p:nvSpPr>
        <p:spPr>
          <a:xfrm>
            <a:off x="457732"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38"/>
          <p:cNvSpPr txBox="1">
            <a:spLocks noGrp="1"/>
          </p:cNvSpPr>
          <p:nvPr>
            <p:ph type="body" idx="4"/>
          </p:nvPr>
        </p:nvSpPr>
        <p:spPr>
          <a:xfrm>
            <a:off x="2552187"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38"/>
          <p:cNvSpPr txBox="1">
            <a:spLocks noGrp="1"/>
          </p:cNvSpPr>
          <p:nvPr>
            <p:ph type="body" idx="5"/>
          </p:nvPr>
        </p:nvSpPr>
        <p:spPr>
          <a:xfrm>
            <a:off x="4646643"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38"/>
          <p:cNvSpPr txBox="1">
            <a:spLocks noGrp="1"/>
          </p:cNvSpPr>
          <p:nvPr>
            <p:ph type="body" idx="6"/>
          </p:nvPr>
        </p:nvSpPr>
        <p:spPr>
          <a:xfrm>
            <a:off x="6741097" y="4946904"/>
            <a:ext cx="1938528" cy="100584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1pPr>
            <a:lvl2pPr marL="914400" lvl="1" indent="-228600" algn="l">
              <a:lnSpc>
                <a:spcPct val="10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2pPr>
            <a:lvl3pPr marL="1371600" lvl="2" indent="-228600" algn="l">
              <a:lnSpc>
                <a:spcPct val="12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3pPr>
            <a:lvl4pPr marL="1828800" lvl="3" indent="-228600" algn="l">
              <a:lnSpc>
                <a:spcPct val="110000"/>
              </a:lnSpc>
              <a:spcBef>
                <a:spcPts val="600"/>
              </a:spcBef>
              <a:spcAft>
                <a:spcPts val="0"/>
              </a:spcAft>
              <a:buClr>
                <a:schemeClr val="dk2"/>
              </a:buClr>
              <a:buSzPts val="1100"/>
              <a:buFont typeface="Arial"/>
              <a:buNone/>
              <a:defRPr sz="1100" b="0" i="0">
                <a:solidFill>
                  <a:schemeClr val="dk2"/>
                </a:solidFill>
                <a:latin typeface="Arial"/>
                <a:ea typeface="Arial"/>
                <a:cs typeface="Arial"/>
                <a:sym typeface="Arial"/>
              </a:defRPr>
            </a:lvl4pPr>
            <a:lvl5pPr marL="2286000" lvl="4" indent="-228600" algn="l">
              <a:lnSpc>
                <a:spcPct val="150000"/>
              </a:lnSpc>
              <a:spcBef>
                <a:spcPts val="0"/>
              </a:spcBef>
              <a:spcAft>
                <a:spcPts val="0"/>
              </a:spcAft>
              <a:buClr>
                <a:schemeClr val="dk2"/>
              </a:buClr>
              <a:buSzPts val="1100"/>
              <a:buFont typeface="Arial"/>
              <a:buNone/>
              <a:defRPr sz="1100" b="0" i="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38"/>
          <p:cNvSpPr/>
          <p:nvPr/>
        </p:nvSpPr>
        <p:spPr>
          <a:xfrm>
            <a:off x="0" y="0"/>
            <a:ext cx="9144000" cy="457200"/>
          </a:xfrm>
          <a:prstGeom prst="rect">
            <a:avLst/>
          </a:prstGeom>
          <a:solidFill>
            <a:srgbClr val="0F55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199" name="Google Shape;199;p38"/>
          <p:cNvPicPr preferRelativeResize="0"/>
          <p:nvPr/>
        </p:nvPicPr>
        <p:blipFill rotWithShape="1">
          <a:blip r:embed="rId2">
            <a:alphaModFix/>
          </a:blip>
          <a:srcRect/>
          <a:stretch/>
        </p:blipFill>
        <p:spPr>
          <a:xfrm>
            <a:off x="407046" y="6225142"/>
            <a:ext cx="2653049" cy="5073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Side_copy 2 column">
  <p:cSld name="4_Side_copy 2 column">
    <p:spTree>
      <p:nvGrpSpPr>
        <p:cNvPr id="1" name="Shape 200"/>
        <p:cNvGrpSpPr/>
        <p:nvPr/>
      </p:nvGrpSpPr>
      <p:grpSpPr>
        <a:xfrm>
          <a:off x="0" y="0"/>
          <a:ext cx="0" cy="0"/>
          <a:chOff x="0" y="0"/>
          <a:chExt cx="0" cy="0"/>
        </a:xfrm>
      </p:grpSpPr>
      <p:sp>
        <p:nvSpPr>
          <p:cNvPr id="201" name="Google Shape;201;p39"/>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39"/>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3" name="Google Shape;203;p39"/>
          <p:cNvSpPr txBox="1">
            <a:spLocks noGrp="1"/>
          </p:cNvSpPr>
          <p:nvPr>
            <p:ph type="body" idx="2"/>
          </p:nvPr>
        </p:nvSpPr>
        <p:spPr>
          <a:xfrm>
            <a:off x="2554289" y="1783080"/>
            <a:ext cx="6126163" cy="407384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200"/>
              </a:spcBef>
              <a:spcAft>
                <a:spcPts val="0"/>
              </a:spcAft>
              <a:buClr>
                <a:schemeClr val="lt2"/>
              </a:buClr>
              <a:buSzPts val="1600"/>
              <a:buFont typeface="Arial"/>
              <a:buNone/>
              <a:defRPr sz="1600" b="1" i="0">
                <a:solidFill>
                  <a:schemeClr val="lt2"/>
                </a:solidFill>
              </a:defRPr>
            </a:lvl1pPr>
            <a:lvl2pPr marL="914400" lvl="1" indent="-228600" algn="l">
              <a:lnSpc>
                <a:spcPct val="120000"/>
              </a:lnSpc>
              <a:spcBef>
                <a:spcPts val="600"/>
              </a:spcBef>
              <a:spcAft>
                <a:spcPts val="0"/>
              </a:spcAft>
              <a:buClr>
                <a:schemeClr val="accent2"/>
              </a:buClr>
              <a:buSzPts val="1120"/>
              <a:buFont typeface="Arial"/>
              <a:buNone/>
              <a:defRPr sz="1600" i="0">
                <a:solidFill>
                  <a:schemeClr val="dk2"/>
                </a:solidFill>
              </a:defRPr>
            </a:lvl2pPr>
            <a:lvl3pPr marL="1371600" lvl="2" indent="-317500" algn="l">
              <a:lnSpc>
                <a:spcPct val="120000"/>
              </a:lnSpc>
              <a:spcBef>
                <a:spcPts val="600"/>
              </a:spcBef>
              <a:spcAft>
                <a:spcPts val="0"/>
              </a:spcAft>
              <a:buClr>
                <a:schemeClr val="accent4"/>
              </a:buClr>
              <a:buSzPts val="1400"/>
              <a:buFont typeface="Arial"/>
              <a:buChar char="•"/>
              <a:defRPr sz="1400" i="0">
                <a:solidFill>
                  <a:schemeClr val="dk2"/>
                </a:solidFill>
              </a:defRPr>
            </a:lvl3pPr>
            <a:lvl4pPr marL="1828800" lvl="3" indent="-317500" algn="l">
              <a:lnSpc>
                <a:spcPct val="120000"/>
              </a:lnSpc>
              <a:spcBef>
                <a:spcPts val="300"/>
              </a:spcBef>
              <a:spcAft>
                <a:spcPts val="0"/>
              </a:spcAft>
              <a:buClr>
                <a:schemeClr val="accent2"/>
              </a:buClr>
              <a:buSzPts val="1400"/>
              <a:buFont typeface="Arial"/>
              <a:buChar char="—"/>
              <a:defRPr sz="1400">
                <a:solidFill>
                  <a:schemeClr val="dk2"/>
                </a:solidFill>
              </a:defRPr>
            </a:lvl4pPr>
            <a:lvl5pPr marL="2286000" lvl="4" indent="-228600" algn="l">
              <a:lnSpc>
                <a:spcPct val="100000"/>
              </a:lnSpc>
              <a:spcBef>
                <a:spcPts val="0"/>
              </a:spcBef>
              <a:spcAft>
                <a:spcPts val="0"/>
              </a:spcAft>
              <a:buClr>
                <a:schemeClr val="dk2"/>
              </a:buClr>
              <a:buSzPts val="1050"/>
              <a:buFont typeface="Arial"/>
              <a:buNone/>
              <a:defRPr sz="105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4" name="Google Shape;204;p39"/>
          <p:cNvSpPr txBox="1">
            <a:spLocks noGrp="1"/>
          </p:cNvSpPr>
          <p:nvPr>
            <p:ph type="body" idx="3"/>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2"/>
              </a:buClr>
              <a:buSzPts val="800"/>
              <a:buFont typeface="Arial"/>
              <a:buNone/>
              <a:defRPr sz="800" i="0">
                <a:solidFill>
                  <a:schemeClr val="dk2"/>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Side_2 column">
  <p:cSld name="5_Side_2 column">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40"/>
          <p:cNvSpPr txBox="1">
            <a:spLocks noGrp="1"/>
          </p:cNvSpPr>
          <p:nvPr>
            <p:ph type="body" idx="1"/>
          </p:nvPr>
        </p:nvSpPr>
        <p:spPr>
          <a:xfrm>
            <a:off x="457732" y="1824043"/>
            <a:ext cx="1942568" cy="4256087"/>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accent3"/>
              </a:buClr>
              <a:buSzPts val="1200"/>
              <a:buFont typeface="Arial"/>
              <a:buNone/>
              <a:defRPr sz="1200" i="0">
                <a:solidFill>
                  <a:schemeClr val="accent3"/>
                </a:solidFill>
              </a:defRPr>
            </a:lvl1pPr>
            <a:lvl2pPr marL="914400" lvl="1" indent="-228600" algn="l">
              <a:lnSpc>
                <a:spcPct val="100000"/>
              </a:lnSpc>
              <a:spcBef>
                <a:spcPts val="1200"/>
              </a:spcBef>
              <a:spcAft>
                <a:spcPts val="0"/>
              </a:spcAft>
              <a:buClr>
                <a:schemeClr val="accent3"/>
              </a:buClr>
              <a:buSzPts val="1200"/>
              <a:buFont typeface="Arial"/>
              <a:buNone/>
              <a:defRPr sz="1200">
                <a:solidFill>
                  <a:schemeClr val="accent3"/>
                </a:solidFill>
              </a:defRPr>
            </a:lvl2pPr>
            <a:lvl3pPr marL="1371600" lvl="2" indent="-228600" algn="l">
              <a:lnSpc>
                <a:spcPct val="120000"/>
              </a:lnSpc>
              <a:spcBef>
                <a:spcPts val="600"/>
              </a:spcBef>
              <a:spcAft>
                <a:spcPts val="0"/>
              </a:spcAft>
              <a:buClr>
                <a:schemeClr val="accent3"/>
              </a:buClr>
              <a:buSzPts val="1200"/>
              <a:buFont typeface="Arial"/>
              <a:buNone/>
              <a:defRPr sz="1200">
                <a:solidFill>
                  <a:schemeClr val="accent3"/>
                </a:solidFill>
              </a:defRPr>
            </a:lvl3pPr>
            <a:lvl4pPr marL="1828800" lvl="3" indent="-228600" algn="l">
              <a:lnSpc>
                <a:spcPct val="110000"/>
              </a:lnSpc>
              <a:spcBef>
                <a:spcPts val="600"/>
              </a:spcBef>
              <a:spcAft>
                <a:spcPts val="0"/>
              </a:spcAft>
              <a:buClr>
                <a:schemeClr val="accent3"/>
              </a:buClr>
              <a:buSzPts val="1200"/>
              <a:buFont typeface="Arial"/>
              <a:buNone/>
              <a:defRPr sz="1200">
                <a:solidFill>
                  <a:schemeClr val="accent3"/>
                </a:solidFill>
              </a:defRPr>
            </a:lvl4pPr>
            <a:lvl5pPr marL="2286000" lvl="4" indent="-228600" algn="l">
              <a:lnSpc>
                <a:spcPct val="150000"/>
              </a:lnSpc>
              <a:spcBef>
                <a:spcPts val="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40"/>
          <p:cNvSpPr txBox="1">
            <a:spLocks noGrp="1"/>
          </p:cNvSpPr>
          <p:nvPr>
            <p:ph type="body" idx="2"/>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9" name="Google Shape;209;p40"/>
          <p:cNvSpPr txBox="1">
            <a:spLocks noGrp="1"/>
          </p:cNvSpPr>
          <p:nvPr>
            <p:ph type="body" idx="3"/>
          </p:nvPr>
        </p:nvSpPr>
        <p:spPr>
          <a:xfrm>
            <a:off x="2554289" y="1783085"/>
            <a:ext cx="6126163" cy="429704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200"/>
              </a:spcBef>
              <a:spcAft>
                <a:spcPts val="0"/>
              </a:spcAft>
              <a:buClr>
                <a:schemeClr val="lt2"/>
              </a:buClr>
              <a:buSzPts val="1400"/>
              <a:buFont typeface="Arial"/>
              <a:buNone/>
              <a:defRPr sz="1400" b="1" i="0">
                <a:solidFill>
                  <a:schemeClr val="lt2"/>
                </a:solidFill>
              </a:defRPr>
            </a:lvl1pPr>
            <a:lvl2pPr marL="914400" lvl="1" indent="-228600" algn="l">
              <a:lnSpc>
                <a:spcPct val="120000"/>
              </a:lnSpc>
              <a:spcBef>
                <a:spcPts val="600"/>
              </a:spcBef>
              <a:spcAft>
                <a:spcPts val="0"/>
              </a:spcAft>
              <a:buClr>
                <a:schemeClr val="accent2"/>
              </a:buClr>
              <a:buSzPts val="980"/>
              <a:buFont typeface="Arial"/>
              <a:buNone/>
              <a:defRPr sz="1400" i="0">
                <a:solidFill>
                  <a:schemeClr val="dk2"/>
                </a:solidFill>
              </a:defRPr>
            </a:lvl2pPr>
            <a:lvl3pPr marL="1371600" lvl="2" indent="-317500" algn="l">
              <a:lnSpc>
                <a:spcPct val="120000"/>
              </a:lnSpc>
              <a:spcBef>
                <a:spcPts val="600"/>
              </a:spcBef>
              <a:spcAft>
                <a:spcPts val="0"/>
              </a:spcAft>
              <a:buClr>
                <a:schemeClr val="accent4"/>
              </a:buClr>
              <a:buSzPts val="1400"/>
              <a:buFont typeface="Arial"/>
              <a:buChar char="•"/>
              <a:defRPr sz="1400" i="0">
                <a:solidFill>
                  <a:schemeClr val="dk2"/>
                </a:solidFill>
              </a:defRPr>
            </a:lvl3pPr>
            <a:lvl4pPr marL="1828800" lvl="3" indent="-317500" algn="l">
              <a:lnSpc>
                <a:spcPct val="120000"/>
              </a:lnSpc>
              <a:spcBef>
                <a:spcPts val="300"/>
              </a:spcBef>
              <a:spcAft>
                <a:spcPts val="0"/>
              </a:spcAft>
              <a:buClr>
                <a:schemeClr val="accent2"/>
              </a:buClr>
              <a:buSzPts val="1400"/>
              <a:buFont typeface="Arial"/>
              <a:buChar char="—"/>
              <a:defRPr sz="1400">
                <a:solidFill>
                  <a:schemeClr val="dk2"/>
                </a:solidFill>
              </a:defRPr>
            </a:lvl4pPr>
            <a:lvl5pPr marL="2286000" lvl="4" indent="-228600" algn="l">
              <a:lnSpc>
                <a:spcPct val="100000"/>
              </a:lnSpc>
              <a:spcBef>
                <a:spcPts val="0"/>
              </a:spcBef>
              <a:spcAft>
                <a:spcPts val="0"/>
              </a:spcAft>
              <a:buClr>
                <a:schemeClr val="dk2"/>
              </a:buClr>
              <a:buSzPts val="1050"/>
              <a:buFont typeface="Arial"/>
              <a:buNone/>
              <a:defRPr sz="105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40"/>
          <p:cNvSpPr txBox="1">
            <a:spLocks noGrp="1"/>
          </p:cNvSpPr>
          <p:nvPr>
            <p:ph type="body" idx="4"/>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Side_copy 2 column">
  <p:cSld name="6_Side_copy 2 column">
    <p:spTree>
      <p:nvGrpSpPr>
        <p:cNvPr id="1" name="Shape 211"/>
        <p:cNvGrpSpPr/>
        <p:nvPr/>
      </p:nvGrpSpPr>
      <p:grpSpPr>
        <a:xfrm>
          <a:off x="0" y="0"/>
          <a:ext cx="0" cy="0"/>
          <a:chOff x="0" y="0"/>
          <a:chExt cx="0" cy="0"/>
        </a:xfrm>
      </p:grpSpPr>
      <p:sp>
        <p:nvSpPr>
          <p:cNvPr id="212" name="Google Shape;212;p41"/>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1"/>
          <p:cNvSpPr txBox="1">
            <a:spLocks noGrp="1"/>
          </p:cNvSpPr>
          <p:nvPr>
            <p:ph type="body" idx="1"/>
          </p:nvPr>
        </p:nvSpPr>
        <p:spPr>
          <a:xfrm>
            <a:off x="457732" y="1824043"/>
            <a:ext cx="1942568" cy="4256087"/>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accent3"/>
              </a:buClr>
              <a:buSzPts val="1100"/>
              <a:buFont typeface="Arial"/>
              <a:buNone/>
              <a:defRPr sz="1100" i="0">
                <a:solidFill>
                  <a:schemeClr val="accent3"/>
                </a:solidFill>
              </a:defRPr>
            </a:lvl1pPr>
            <a:lvl2pPr marL="914400" lvl="1" indent="-228600" algn="l">
              <a:lnSpc>
                <a:spcPct val="100000"/>
              </a:lnSpc>
              <a:spcBef>
                <a:spcPts val="1200"/>
              </a:spcBef>
              <a:spcAft>
                <a:spcPts val="0"/>
              </a:spcAft>
              <a:buClr>
                <a:schemeClr val="dk2"/>
              </a:buClr>
              <a:buSzPts val="1800"/>
              <a:buNone/>
              <a:defRPr/>
            </a:lvl2pPr>
            <a:lvl3pPr marL="1371600" lvl="2" indent="-228600" algn="l">
              <a:lnSpc>
                <a:spcPct val="120000"/>
              </a:lnSpc>
              <a:spcBef>
                <a:spcPts val="600"/>
              </a:spcBef>
              <a:spcAft>
                <a:spcPts val="0"/>
              </a:spcAft>
              <a:buClr>
                <a:schemeClr val="dk2"/>
              </a:buClr>
              <a:buSzPts val="1800"/>
              <a:buNone/>
              <a:defRPr/>
            </a:lvl3pPr>
            <a:lvl4pPr marL="1828800" lvl="3" indent="-228600" algn="l">
              <a:lnSpc>
                <a:spcPct val="110000"/>
              </a:lnSpc>
              <a:spcBef>
                <a:spcPts val="600"/>
              </a:spcBef>
              <a:spcAft>
                <a:spcPts val="0"/>
              </a:spcAft>
              <a:buClr>
                <a:schemeClr val="dk2"/>
              </a:buClr>
              <a:buSzPts val="1800"/>
              <a:buNone/>
              <a:defRPr/>
            </a:lvl4pPr>
            <a:lvl5pPr marL="2286000" lvl="4" indent="-228600" algn="l">
              <a:lnSpc>
                <a:spcPct val="150000"/>
              </a:lnSpc>
              <a:spcBef>
                <a:spcPts val="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4" name="Google Shape;214;p41"/>
          <p:cNvSpPr txBox="1">
            <a:spLocks noGrp="1"/>
          </p:cNvSpPr>
          <p:nvPr>
            <p:ph type="body" idx="2"/>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5" name="Google Shape;215;p41"/>
          <p:cNvSpPr txBox="1">
            <a:spLocks noGrp="1"/>
          </p:cNvSpPr>
          <p:nvPr>
            <p:ph type="body" idx="3"/>
          </p:nvPr>
        </p:nvSpPr>
        <p:spPr>
          <a:xfrm>
            <a:off x="2554288" y="1778321"/>
            <a:ext cx="2962656" cy="43018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41"/>
          <p:cNvSpPr txBox="1">
            <a:spLocks noGrp="1"/>
          </p:cNvSpPr>
          <p:nvPr>
            <p:ph type="body" idx="4"/>
          </p:nvPr>
        </p:nvSpPr>
        <p:spPr>
          <a:xfrm>
            <a:off x="5725383" y="1778321"/>
            <a:ext cx="2961420" cy="43018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41"/>
          <p:cNvSpPr txBox="1">
            <a:spLocks noGrp="1"/>
          </p:cNvSpPr>
          <p:nvPr>
            <p:ph type="body" idx="5"/>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Side_copy 2 column">
  <p:cSld name="7_Side_copy 2 column">
    <p:spTree>
      <p:nvGrpSpPr>
        <p:cNvPr id="1" name="Shape 218"/>
        <p:cNvGrpSpPr/>
        <p:nvPr/>
      </p:nvGrpSpPr>
      <p:grpSpPr>
        <a:xfrm>
          <a:off x="0" y="0"/>
          <a:ext cx="0" cy="0"/>
          <a:chOff x="0" y="0"/>
          <a:chExt cx="0" cy="0"/>
        </a:xfrm>
      </p:grpSpPr>
      <p:sp>
        <p:nvSpPr>
          <p:cNvPr id="219" name="Google Shape;219;p42"/>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646469"/>
              </a:buClr>
              <a:buSzPts val="2400"/>
              <a:buFont typeface="Arial Narrow"/>
              <a:buNone/>
              <a:defRPr>
                <a:solidFill>
                  <a:srgbClr val="6464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2"/>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1" name="Google Shape;221;p42"/>
          <p:cNvSpPr txBox="1">
            <a:spLocks noGrp="1"/>
          </p:cNvSpPr>
          <p:nvPr>
            <p:ph type="body" idx="2"/>
          </p:nvPr>
        </p:nvSpPr>
        <p:spPr>
          <a:xfrm>
            <a:off x="459580" y="1783081"/>
            <a:ext cx="4037808" cy="40751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400"/>
              <a:buFont typeface="Arial"/>
              <a:buNone/>
              <a:defRPr sz="1400" b="1" i="0">
                <a:solidFill>
                  <a:schemeClr val="lt2"/>
                </a:solidFill>
              </a:defRPr>
            </a:lvl1pPr>
            <a:lvl2pPr marL="914400" lvl="1" indent="-228600" algn="l">
              <a:lnSpc>
                <a:spcPct val="120000"/>
              </a:lnSpc>
              <a:spcBef>
                <a:spcPts val="600"/>
              </a:spcBef>
              <a:spcAft>
                <a:spcPts val="0"/>
              </a:spcAft>
              <a:buClr>
                <a:schemeClr val="accent2"/>
              </a:buClr>
              <a:buSzPts val="980"/>
              <a:buFont typeface="Arial"/>
              <a:buNone/>
              <a:defRPr sz="1400" i="0">
                <a:solidFill>
                  <a:schemeClr val="dk2"/>
                </a:solidFill>
              </a:defRPr>
            </a:lvl2pPr>
            <a:lvl3pPr marL="1371600" lvl="2" indent="-317500" algn="l">
              <a:lnSpc>
                <a:spcPct val="120000"/>
              </a:lnSpc>
              <a:spcBef>
                <a:spcPts val="600"/>
              </a:spcBef>
              <a:spcAft>
                <a:spcPts val="0"/>
              </a:spcAft>
              <a:buClr>
                <a:schemeClr val="accent4"/>
              </a:buClr>
              <a:buSzPts val="1400"/>
              <a:buFont typeface="Arial"/>
              <a:buChar char="•"/>
              <a:defRPr sz="1400" i="0">
                <a:solidFill>
                  <a:schemeClr val="dk2"/>
                </a:solidFill>
              </a:defRPr>
            </a:lvl3pPr>
            <a:lvl4pPr marL="1828800" lvl="3" indent="-317500" algn="l">
              <a:lnSpc>
                <a:spcPct val="120000"/>
              </a:lnSpc>
              <a:spcBef>
                <a:spcPts val="300"/>
              </a:spcBef>
              <a:spcAft>
                <a:spcPts val="0"/>
              </a:spcAft>
              <a:buClr>
                <a:schemeClr val="accent2"/>
              </a:buClr>
              <a:buSzPts val="1400"/>
              <a:buFont typeface="Arial"/>
              <a:buChar char="—"/>
              <a:defRPr sz="1400">
                <a:solidFill>
                  <a:schemeClr val="dk2"/>
                </a:solidFill>
              </a:defRPr>
            </a:lvl4pPr>
            <a:lvl5pPr marL="2286000" lvl="4" indent="-228600" algn="l">
              <a:lnSpc>
                <a:spcPct val="100000"/>
              </a:lnSpc>
              <a:spcBef>
                <a:spcPts val="0"/>
              </a:spcBef>
              <a:spcAft>
                <a:spcPts val="0"/>
              </a:spcAft>
              <a:buClr>
                <a:schemeClr val="dk2"/>
              </a:buClr>
              <a:buSzPts val="1400"/>
              <a:buFont typeface="Arial"/>
              <a:buNone/>
              <a:defRPr sz="14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42"/>
          <p:cNvSpPr txBox="1">
            <a:spLocks noGrp="1"/>
          </p:cNvSpPr>
          <p:nvPr>
            <p:ph type="body" idx="3"/>
          </p:nvPr>
        </p:nvSpPr>
        <p:spPr>
          <a:xfrm>
            <a:off x="4646613" y="1783081"/>
            <a:ext cx="4040187" cy="40751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400"/>
              <a:buFont typeface="Arial"/>
              <a:buNone/>
              <a:defRPr sz="1400" b="1" i="0">
                <a:solidFill>
                  <a:schemeClr val="lt2"/>
                </a:solidFill>
              </a:defRPr>
            </a:lvl1pPr>
            <a:lvl2pPr marL="914400" lvl="1" indent="-228600" algn="l">
              <a:lnSpc>
                <a:spcPct val="120000"/>
              </a:lnSpc>
              <a:spcBef>
                <a:spcPts val="600"/>
              </a:spcBef>
              <a:spcAft>
                <a:spcPts val="0"/>
              </a:spcAft>
              <a:buClr>
                <a:schemeClr val="accent2"/>
              </a:buClr>
              <a:buSzPts val="980"/>
              <a:buFont typeface="Arial"/>
              <a:buNone/>
              <a:defRPr sz="1400" i="0">
                <a:solidFill>
                  <a:schemeClr val="dk2"/>
                </a:solidFill>
              </a:defRPr>
            </a:lvl2pPr>
            <a:lvl3pPr marL="1371600" lvl="2" indent="-317500" algn="l">
              <a:lnSpc>
                <a:spcPct val="120000"/>
              </a:lnSpc>
              <a:spcBef>
                <a:spcPts val="600"/>
              </a:spcBef>
              <a:spcAft>
                <a:spcPts val="0"/>
              </a:spcAft>
              <a:buClr>
                <a:schemeClr val="accent4"/>
              </a:buClr>
              <a:buSzPts val="1400"/>
              <a:buFont typeface="Arial"/>
              <a:buChar char="•"/>
              <a:defRPr sz="1400" i="0">
                <a:solidFill>
                  <a:schemeClr val="dk2"/>
                </a:solidFill>
              </a:defRPr>
            </a:lvl3pPr>
            <a:lvl4pPr marL="1828800" lvl="3" indent="-317500" algn="l">
              <a:lnSpc>
                <a:spcPct val="120000"/>
              </a:lnSpc>
              <a:spcBef>
                <a:spcPts val="300"/>
              </a:spcBef>
              <a:spcAft>
                <a:spcPts val="0"/>
              </a:spcAft>
              <a:buClr>
                <a:schemeClr val="accent2"/>
              </a:buClr>
              <a:buSzPts val="1400"/>
              <a:buFont typeface="Arial"/>
              <a:buChar char="—"/>
              <a:defRPr sz="1400">
                <a:solidFill>
                  <a:schemeClr val="dk2"/>
                </a:solidFill>
              </a:defRPr>
            </a:lvl4pPr>
            <a:lvl5pPr marL="2286000" lvl="4" indent="-228600" algn="l">
              <a:lnSpc>
                <a:spcPct val="100000"/>
              </a:lnSpc>
              <a:spcBef>
                <a:spcPts val="0"/>
              </a:spcBef>
              <a:spcAft>
                <a:spcPts val="0"/>
              </a:spcAft>
              <a:buClr>
                <a:schemeClr val="dk2"/>
              </a:buClr>
              <a:buSzPts val="1400"/>
              <a:buFont typeface="Arial"/>
              <a:buNone/>
              <a:defRPr sz="14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3" name="Google Shape;223;p42"/>
          <p:cNvSpPr txBox="1">
            <a:spLocks noGrp="1"/>
          </p:cNvSpPr>
          <p:nvPr>
            <p:ph type="body" idx="4"/>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8_Side_copy 2 column">
  <p:cSld name="8_Side_copy 2 column">
    <p:spTree>
      <p:nvGrpSpPr>
        <p:cNvPr id="1" name="Shape 224"/>
        <p:cNvGrpSpPr/>
        <p:nvPr/>
      </p:nvGrpSpPr>
      <p:grpSpPr>
        <a:xfrm>
          <a:off x="0" y="0"/>
          <a:ext cx="0" cy="0"/>
          <a:chOff x="0" y="0"/>
          <a:chExt cx="0" cy="0"/>
        </a:xfrm>
      </p:grpSpPr>
      <p:sp>
        <p:nvSpPr>
          <p:cNvPr id="225" name="Google Shape;225;p43"/>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43"/>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7" name="Google Shape;227;p43"/>
          <p:cNvSpPr txBox="1">
            <a:spLocks noGrp="1"/>
          </p:cNvSpPr>
          <p:nvPr>
            <p:ph type="body" idx="2"/>
          </p:nvPr>
        </p:nvSpPr>
        <p:spPr>
          <a:xfrm>
            <a:off x="459580" y="1783081"/>
            <a:ext cx="8229600" cy="40751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400"/>
              <a:buFont typeface="Arial"/>
              <a:buNone/>
              <a:defRPr sz="1400" b="1" i="0">
                <a:solidFill>
                  <a:schemeClr val="lt2"/>
                </a:solidFill>
              </a:defRPr>
            </a:lvl1pPr>
            <a:lvl2pPr marL="914400" lvl="1" indent="-228600" algn="l">
              <a:lnSpc>
                <a:spcPct val="120000"/>
              </a:lnSpc>
              <a:spcBef>
                <a:spcPts val="600"/>
              </a:spcBef>
              <a:spcAft>
                <a:spcPts val="0"/>
              </a:spcAft>
              <a:buClr>
                <a:schemeClr val="accent2"/>
              </a:buClr>
              <a:buSzPts val="980"/>
              <a:buFont typeface="Arial"/>
              <a:buNone/>
              <a:defRPr sz="1400" i="0">
                <a:solidFill>
                  <a:schemeClr val="dk2"/>
                </a:solidFill>
              </a:defRPr>
            </a:lvl2pPr>
            <a:lvl3pPr marL="1371600" lvl="2" indent="-317500" algn="l">
              <a:lnSpc>
                <a:spcPct val="120000"/>
              </a:lnSpc>
              <a:spcBef>
                <a:spcPts val="600"/>
              </a:spcBef>
              <a:spcAft>
                <a:spcPts val="0"/>
              </a:spcAft>
              <a:buClr>
                <a:schemeClr val="accent4"/>
              </a:buClr>
              <a:buSzPts val="1400"/>
              <a:buFont typeface="Arial"/>
              <a:buChar char="•"/>
              <a:defRPr sz="1400" i="0">
                <a:solidFill>
                  <a:schemeClr val="dk2"/>
                </a:solidFill>
              </a:defRPr>
            </a:lvl3pPr>
            <a:lvl4pPr marL="1828800" lvl="3" indent="-317500" algn="l">
              <a:lnSpc>
                <a:spcPct val="120000"/>
              </a:lnSpc>
              <a:spcBef>
                <a:spcPts val="300"/>
              </a:spcBef>
              <a:spcAft>
                <a:spcPts val="0"/>
              </a:spcAft>
              <a:buClr>
                <a:schemeClr val="accent2"/>
              </a:buClr>
              <a:buSzPts val="1400"/>
              <a:buFont typeface="Arial"/>
              <a:buChar char="—"/>
              <a:defRPr sz="1400">
                <a:solidFill>
                  <a:schemeClr val="dk2"/>
                </a:solidFill>
              </a:defRPr>
            </a:lvl4pPr>
            <a:lvl5pPr marL="2286000" lvl="4" indent="-228600" algn="l">
              <a:lnSpc>
                <a:spcPct val="100000"/>
              </a:lnSpc>
              <a:spcBef>
                <a:spcPts val="0"/>
              </a:spcBef>
              <a:spcAft>
                <a:spcPts val="0"/>
              </a:spcAft>
              <a:buClr>
                <a:schemeClr val="dk2"/>
              </a:buClr>
              <a:buSzPts val="1050"/>
              <a:buFont typeface="Arial"/>
              <a:buNone/>
              <a:defRPr sz="105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8" name="Google Shape;228;p43"/>
          <p:cNvSpPr txBox="1">
            <a:spLocks noGrp="1"/>
          </p:cNvSpPr>
          <p:nvPr>
            <p:ph type="body" idx="3"/>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9_Header_Subhead_Footer">
  <p:cSld name="9_Header_Subhead_Footer">
    <p:spTree>
      <p:nvGrpSpPr>
        <p:cNvPr id="1" name="Shape 229"/>
        <p:cNvGrpSpPr/>
        <p:nvPr/>
      </p:nvGrpSpPr>
      <p:grpSpPr>
        <a:xfrm>
          <a:off x="0" y="0"/>
          <a:ext cx="0" cy="0"/>
          <a:chOff x="0" y="0"/>
          <a:chExt cx="0" cy="0"/>
        </a:xfrm>
      </p:grpSpPr>
      <p:sp>
        <p:nvSpPr>
          <p:cNvPr id="230" name="Google Shape;230;p44"/>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44"/>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2" name="Google Shape;232;p44"/>
          <p:cNvSpPr txBox="1">
            <a:spLocks noGrp="1"/>
          </p:cNvSpPr>
          <p:nvPr>
            <p:ph type="body" idx="2"/>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1­_1 Column w/ Picture">
  <p:cSld name="11­_1 Column w/ Picture">
    <p:spTree>
      <p:nvGrpSpPr>
        <p:cNvPr id="1" name="Shape 233"/>
        <p:cNvGrpSpPr/>
        <p:nvPr/>
      </p:nvGrpSpPr>
      <p:grpSpPr>
        <a:xfrm>
          <a:off x="0" y="0"/>
          <a:ext cx="0" cy="0"/>
          <a:chOff x="0" y="0"/>
          <a:chExt cx="0" cy="0"/>
        </a:xfrm>
      </p:grpSpPr>
      <p:sp>
        <p:nvSpPr>
          <p:cNvPr id="234" name="Google Shape;234;p45"/>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45"/>
          <p:cNvSpPr txBox="1">
            <a:spLocks noGrp="1"/>
          </p:cNvSpPr>
          <p:nvPr>
            <p:ph type="body" idx="1"/>
          </p:nvPr>
        </p:nvSpPr>
        <p:spPr>
          <a:xfrm>
            <a:off x="459580" y="1134598"/>
            <a:ext cx="4037808" cy="47548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6" name="Google Shape;236;p45"/>
          <p:cNvSpPr>
            <a:spLocks noGrp="1"/>
          </p:cNvSpPr>
          <p:nvPr>
            <p:ph type="pic" idx="2"/>
          </p:nvPr>
        </p:nvSpPr>
        <p:spPr>
          <a:xfrm>
            <a:off x="4646613" y="1133856"/>
            <a:ext cx="4040187" cy="4754880"/>
          </a:xfrm>
          <a:prstGeom prst="rect">
            <a:avLst/>
          </a:prstGeom>
          <a:noFill/>
          <a:ln>
            <a:noFill/>
          </a:ln>
        </p:spPr>
      </p:sp>
      <p:sp>
        <p:nvSpPr>
          <p:cNvPr id="237" name="Google Shape;237;p45"/>
          <p:cNvSpPr txBox="1">
            <a:spLocks noGrp="1"/>
          </p:cNvSpPr>
          <p:nvPr>
            <p:ph type="body" idx="3"/>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2_3 Column">
  <p:cSld name="12_3 Column">
    <p:spTree>
      <p:nvGrpSpPr>
        <p:cNvPr id="1" name="Shape 238"/>
        <p:cNvGrpSpPr/>
        <p:nvPr/>
      </p:nvGrpSpPr>
      <p:grpSpPr>
        <a:xfrm>
          <a:off x="0" y="0"/>
          <a:ext cx="0" cy="0"/>
          <a:chOff x="0" y="0"/>
          <a:chExt cx="0" cy="0"/>
        </a:xfrm>
      </p:grpSpPr>
      <p:sp>
        <p:nvSpPr>
          <p:cNvPr id="239" name="Google Shape;239;p46"/>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46"/>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1" name="Google Shape;241;p46"/>
          <p:cNvSpPr txBox="1">
            <a:spLocks noGrp="1"/>
          </p:cNvSpPr>
          <p:nvPr>
            <p:ph type="body" idx="2"/>
          </p:nvPr>
        </p:nvSpPr>
        <p:spPr>
          <a:xfrm>
            <a:off x="2555811"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46"/>
          <p:cNvSpPr txBox="1">
            <a:spLocks noGrp="1"/>
          </p:cNvSpPr>
          <p:nvPr>
            <p:ph type="body" idx="3"/>
          </p:nvPr>
        </p:nvSpPr>
        <p:spPr>
          <a:xfrm>
            <a:off x="4652043"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46"/>
          <p:cNvSpPr txBox="1">
            <a:spLocks noGrp="1"/>
          </p:cNvSpPr>
          <p:nvPr>
            <p:ph type="body" idx="4"/>
          </p:nvPr>
        </p:nvSpPr>
        <p:spPr>
          <a:xfrm>
            <a:off x="6748272"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46"/>
          <p:cNvSpPr txBox="1">
            <a:spLocks noGrp="1"/>
          </p:cNvSpPr>
          <p:nvPr>
            <p:ph type="body" idx="5"/>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3_3 Column">
  <p:cSld name="13_3 Column">
    <p:spTree>
      <p:nvGrpSpPr>
        <p:cNvPr id="1" name="Shape 245"/>
        <p:cNvGrpSpPr/>
        <p:nvPr/>
      </p:nvGrpSpPr>
      <p:grpSpPr>
        <a:xfrm>
          <a:off x="0" y="0"/>
          <a:ext cx="0" cy="0"/>
          <a:chOff x="0" y="0"/>
          <a:chExt cx="0" cy="0"/>
        </a:xfrm>
      </p:grpSpPr>
      <p:sp>
        <p:nvSpPr>
          <p:cNvPr id="246" name="Google Shape;246;p47"/>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47"/>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8" name="Google Shape;248;p47"/>
          <p:cNvSpPr txBox="1">
            <a:spLocks noGrp="1"/>
          </p:cNvSpPr>
          <p:nvPr>
            <p:ph type="body" idx="2"/>
          </p:nvPr>
        </p:nvSpPr>
        <p:spPr>
          <a:xfrm>
            <a:off x="460375" y="1783081"/>
            <a:ext cx="2633472"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9" name="Google Shape;249;p47"/>
          <p:cNvSpPr txBox="1">
            <a:spLocks noGrp="1"/>
          </p:cNvSpPr>
          <p:nvPr>
            <p:ph type="body" idx="3"/>
          </p:nvPr>
        </p:nvSpPr>
        <p:spPr>
          <a:xfrm>
            <a:off x="3256852" y="1783081"/>
            <a:ext cx="2633472"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0" name="Google Shape;250;p47"/>
          <p:cNvSpPr txBox="1">
            <a:spLocks noGrp="1"/>
          </p:cNvSpPr>
          <p:nvPr>
            <p:ph type="body" idx="4"/>
          </p:nvPr>
        </p:nvSpPr>
        <p:spPr>
          <a:xfrm>
            <a:off x="6053328" y="1783081"/>
            <a:ext cx="2633472"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1" name="Google Shape;251;p47"/>
          <p:cNvSpPr txBox="1">
            <a:spLocks noGrp="1"/>
          </p:cNvSpPr>
          <p:nvPr>
            <p:ph type="body" idx="5"/>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4_3 Column + Sidebar">
  <p:cSld name="14_3 Column + Sidebar">
    <p:spTree>
      <p:nvGrpSpPr>
        <p:cNvPr id="1" name="Shape 252"/>
        <p:cNvGrpSpPr/>
        <p:nvPr/>
      </p:nvGrpSpPr>
      <p:grpSpPr>
        <a:xfrm>
          <a:off x="0" y="0"/>
          <a:ext cx="0" cy="0"/>
          <a:chOff x="0" y="0"/>
          <a:chExt cx="0" cy="0"/>
        </a:xfrm>
      </p:grpSpPr>
      <p:sp>
        <p:nvSpPr>
          <p:cNvPr id="253" name="Google Shape;253;p48"/>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8"/>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5" name="Google Shape;255;p48"/>
          <p:cNvSpPr txBox="1">
            <a:spLocks noGrp="1"/>
          </p:cNvSpPr>
          <p:nvPr>
            <p:ph type="body" idx="2"/>
          </p:nvPr>
        </p:nvSpPr>
        <p:spPr>
          <a:xfrm>
            <a:off x="2555811"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6" name="Google Shape;256;p48"/>
          <p:cNvSpPr txBox="1">
            <a:spLocks noGrp="1"/>
          </p:cNvSpPr>
          <p:nvPr>
            <p:ph type="body" idx="3"/>
          </p:nvPr>
        </p:nvSpPr>
        <p:spPr>
          <a:xfrm>
            <a:off x="4652043"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7" name="Google Shape;257;p48"/>
          <p:cNvSpPr txBox="1">
            <a:spLocks noGrp="1"/>
          </p:cNvSpPr>
          <p:nvPr>
            <p:ph type="body" idx="4"/>
          </p:nvPr>
        </p:nvSpPr>
        <p:spPr>
          <a:xfrm>
            <a:off x="6748272"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8" name="Google Shape;258;p48"/>
          <p:cNvSpPr txBox="1">
            <a:spLocks noGrp="1"/>
          </p:cNvSpPr>
          <p:nvPr>
            <p:ph type="body" idx="5"/>
          </p:nvPr>
        </p:nvSpPr>
        <p:spPr>
          <a:xfrm>
            <a:off x="457732" y="1824039"/>
            <a:ext cx="1942568" cy="4119562"/>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600"/>
              </a:spcBef>
              <a:spcAft>
                <a:spcPts val="0"/>
              </a:spcAft>
              <a:buClr>
                <a:schemeClr val="accent3"/>
              </a:buClr>
              <a:buSzPts val="1200"/>
              <a:buFont typeface="Arial"/>
              <a:buNone/>
              <a:defRPr sz="1200" i="0">
                <a:solidFill>
                  <a:schemeClr val="accent3"/>
                </a:solidFill>
              </a:defRPr>
            </a:lvl1pPr>
            <a:lvl2pPr marL="914400" lvl="1" indent="-228600" algn="l">
              <a:lnSpc>
                <a:spcPct val="100000"/>
              </a:lnSpc>
              <a:spcBef>
                <a:spcPts val="1200"/>
              </a:spcBef>
              <a:spcAft>
                <a:spcPts val="0"/>
              </a:spcAft>
              <a:buClr>
                <a:schemeClr val="accent3"/>
              </a:buClr>
              <a:buSzPts val="1200"/>
              <a:buFont typeface="Arial"/>
              <a:buNone/>
              <a:defRPr sz="1200">
                <a:solidFill>
                  <a:schemeClr val="accent3"/>
                </a:solidFill>
              </a:defRPr>
            </a:lvl2pPr>
            <a:lvl3pPr marL="1371600" lvl="2" indent="-228600" algn="l">
              <a:lnSpc>
                <a:spcPct val="120000"/>
              </a:lnSpc>
              <a:spcBef>
                <a:spcPts val="600"/>
              </a:spcBef>
              <a:spcAft>
                <a:spcPts val="0"/>
              </a:spcAft>
              <a:buClr>
                <a:schemeClr val="accent3"/>
              </a:buClr>
              <a:buSzPts val="1200"/>
              <a:buFont typeface="Arial"/>
              <a:buNone/>
              <a:defRPr sz="1200">
                <a:solidFill>
                  <a:schemeClr val="accent3"/>
                </a:solidFill>
              </a:defRPr>
            </a:lvl3pPr>
            <a:lvl4pPr marL="1828800" lvl="3" indent="-228600" algn="l">
              <a:lnSpc>
                <a:spcPct val="110000"/>
              </a:lnSpc>
              <a:spcBef>
                <a:spcPts val="600"/>
              </a:spcBef>
              <a:spcAft>
                <a:spcPts val="0"/>
              </a:spcAft>
              <a:buClr>
                <a:schemeClr val="accent3"/>
              </a:buClr>
              <a:buSzPts val="1200"/>
              <a:buFont typeface="Arial"/>
              <a:buNone/>
              <a:defRPr sz="1200">
                <a:solidFill>
                  <a:schemeClr val="accent3"/>
                </a:solidFill>
              </a:defRPr>
            </a:lvl4pPr>
            <a:lvl5pPr marL="2286000" lvl="4" indent="-228600" algn="l">
              <a:lnSpc>
                <a:spcPct val="150000"/>
              </a:lnSpc>
              <a:spcBef>
                <a:spcPts val="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9" name="Google Shape;259;p48"/>
          <p:cNvSpPr txBox="1">
            <a:spLocks noGrp="1"/>
          </p:cNvSpPr>
          <p:nvPr>
            <p:ph type="body" idx="6"/>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5_4 Column">
  <p:cSld name="15_4 Column">
    <p:spTree>
      <p:nvGrpSpPr>
        <p:cNvPr id="1" name="Shape 260"/>
        <p:cNvGrpSpPr/>
        <p:nvPr/>
      </p:nvGrpSpPr>
      <p:grpSpPr>
        <a:xfrm>
          <a:off x="0" y="0"/>
          <a:ext cx="0" cy="0"/>
          <a:chOff x="0" y="0"/>
          <a:chExt cx="0" cy="0"/>
        </a:xfrm>
      </p:grpSpPr>
      <p:sp>
        <p:nvSpPr>
          <p:cNvPr id="261" name="Google Shape;261;p49"/>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49"/>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3" name="Google Shape;263;p49"/>
          <p:cNvSpPr txBox="1">
            <a:spLocks noGrp="1"/>
          </p:cNvSpPr>
          <p:nvPr>
            <p:ph type="body" idx="2"/>
          </p:nvPr>
        </p:nvSpPr>
        <p:spPr>
          <a:xfrm>
            <a:off x="459580"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4" name="Google Shape;264;p49"/>
          <p:cNvSpPr txBox="1">
            <a:spLocks noGrp="1"/>
          </p:cNvSpPr>
          <p:nvPr>
            <p:ph type="body" idx="3"/>
          </p:nvPr>
        </p:nvSpPr>
        <p:spPr>
          <a:xfrm>
            <a:off x="2555811"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5" name="Google Shape;265;p49"/>
          <p:cNvSpPr txBox="1">
            <a:spLocks noGrp="1"/>
          </p:cNvSpPr>
          <p:nvPr>
            <p:ph type="body" idx="4"/>
          </p:nvPr>
        </p:nvSpPr>
        <p:spPr>
          <a:xfrm>
            <a:off x="4652043"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6" name="Google Shape;266;p49"/>
          <p:cNvSpPr txBox="1">
            <a:spLocks noGrp="1"/>
          </p:cNvSpPr>
          <p:nvPr>
            <p:ph type="body" idx="5"/>
          </p:nvPr>
        </p:nvSpPr>
        <p:spPr>
          <a:xfrm>
            <a:off x="6748272" y="1783081"/>
            <a:ext cx="1938528" cy="389223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7" name="Google Shape;267;p49"/>
          <p:cNvSpPr txBox="1">
            <a:spLocks noGrp="1"/>
          </p:cNvSpPr>
          <p:nvPr>
            <p:ph type="body" idx="6"/>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6_ 5 Column">
  <p:cSld name="16_ 5 Column">
    <p:spTree>
      <p:nvGrpSpPr>
        <p:cNvPr id="1" name="Shape 268"/>
        <p:cNvGrpSpPr/>
        <p:nvPr/>
      </p:nvGrpSpPr>
      <p:grpSpPr>
        <a:xfrm>
          <a:off x="0" y="0"/>
          <a:ext cx="0" cy="0"/>
          <a:chOff x="0" y="0"/>
          <a:chExt cx="0" cy="0"/>
        </a:xfrm>
      </p:grpSpPr>
      <p:sp>
        <p:nvSpPr>
          <p:cNvPr id="269" name="Google Shape;269;p50"/>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50"/>
          <p:cNvSpPr txBox="1">
            <a:spLocks noGrp="1"/>
          </p:cNvSpPr>
          <p:nvPr>
            <p:ph type="body" idx="1"/>
          </p:nvPr>
        </p:nvSpPr>
        <p:spPr>
          <a:xfrm>
            <a:off x="459583" y="1134604"/>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1" name="Google Shape;271;p50"/>
          <p:cNvSpPr txBox="1">
            <a:spLocks noGrp="1"/>
          </p:cNvSpPr>
          <p:nvPr>
            <p:ph type="body" idx="2"/>
          </p:nvPr>
        </p:nvSpPr>
        <p:spPr>
          <a:xfrm>
            <a:off x="460375" y="1783081"/>
            <a:ext cx="1527048" cy="398367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2" name="Google Shape;272;p50"/>
          <p:cNvSpPr txBox="1">
            <a:spLocks noGrp="1"/>
          </p:cNvSpPr>
          <p:nvPr>
            <p:ph type="body" idx="3"/>
          </p:nvPr>
        </p:nvSpPr>
        <p:spPr>
          <a:xfrm>
            <a:off x="2135419" y="1783081"/>
            <a:ext cx="1527048" cy="398367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50"/>
          <p:cNvSpPr txBox="1">
            <a:spLocks noGrp="1"/>
          </p:cNvSpPr>
          <p:nvPr>
            <p:ph type="body" idx="4"/>
          </p:nvPr>
        </p:nvSpPr>
        <p:spPr>
          <a:xfrm>
            <a:off x="3810461" y="1783081"/>
            <a:ext cx="1527048" cy="398367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4" name="Google Shape;274;p50"/>
          <p:cNvSpPr txBox="1">
            <a:spLocks noGrp="1"/>
          </p:cNvSpPr>
          <p:nvPr>
            <p:ph type="body" idx="5"/>
          </p:nvPr>
        </p:nvSpPr>
        <p:spPr>
          <a:xfrm>
            <a:off x="5485504" y="1783081"/>
            <a:ext cx="1527048" cy="398367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5" name="Google Shape;275;p50"/>
          <p:cNvSpPr txBox="1">
            <a:spLocks noGrp="1"/>
          </p:cNvSpPr>
          <p:nvPr>
            <p:ph type="body" idx="6"/>
          </p:nvPr>
        </p:nvSpPr>
        <p:spPr>
          <a:xfrm>
            <a:off x="7159752" y="1783081"/>
            <a:ext cx="1527048" cy="398367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200"/>
              <a:buFont typeface="Arial"/>
              <a:buNone/>
              <a:defRPr sz="1200" b="1" i="0">
                <a:solidFill>
                  <a:schemeClr val="lt2"/>
                </a:solidFill>
              </a:defRPr>
            </a:lvl1pPr>
            <a:lvl2pPr marL="914400" lvl="1" indent="-228600" algn="l">
              <a:lnSpc>
                <a:spcPct val="120000"/>
              </a:lnSpc>
              <a:spcBef>
                <a:spcPts val="600"/>
              </a:spcBef>
              <a:spcAft>
                <a:spcPts val="0"/>
              </a:spcAft>
              <a:buClr>
                <a:schemeClr val="accent2"/>
              </a:buClr>
              <a:buSzPts val="840"/>
              <a:buFont typeface="Arial"/>
              <a:buNone/>
              <a:defRPr sz="1200" i="0">
                <a:solidFill>
                  <a:schemeClr val="dk2"/>
                </a:solidFill>
              </a:defRPr>
            </a:lvl2pPr>
            <a:lvl3pPr marL="1371600" lvl="2" indent="-304800" algn="l">
              <a:lnSpc>
                <a:spcPct val="120000"/>
              </a:lnSpc>
              <a:spcBef>
                <a:spcPts val="600"/>
              </a:spcBef>
              <a:spcAft>
                <a:spcPts val="0"/>
              </a:spcAft>
              <a:buClr>
                <a:schemeClr val="accent4"/>
              </a:buClr>
              <a:buSzPts val="1200"/>
              <a:buFont typeface="Arial"/>
              <a:buChar char="•"/>
              <a:defRPr sz="1200" i="0">
                <a:solidFill>
                  <a:schemeClr val="dk2"/>
                </a:solidFill>
              </a:defRPr>
            </a:lvl3pPr>
            <a:lvl4pPr marL="1828800" lvl="3" indent="-304800" algn="l">
              <a:lnSpc>
                <a:spcPct val="120000"/>
              </a:lnSpc>
              <a:spcBef>
                <a:spcPts val="300"/>
              </a:spcBef>
              <a:spcAft>
                <a:spcPts val="0"/>
              </a:spcAft>
              <a:buClr>
                <a:schemeClr val="accent2"/>
              </a:buClr>
              <a:buSzPts val="1200"/>
              <a:buFont typeface="Arial"/>
              <a:buChar char="—"/>
              <a:defRPr sz="1200">
                <a:solidFill>
                  <a:schemeClr val="dk2"/>
                </a:solidFill>
              </a:defRPr>
            </a:lvl4pPr>
            <a:lvl5pPr marL="2286000" lvl="4" indent="-228600" algn="l">
              <a:lnSpc>
                <a:spcPct val="100000"/>
              </a:lnSpc>
              <a:spcBef>
                <a:spcPts val="0"/>
              </a:spcBef>
              <a:spcAft>
                <a:spcPts val="0"/>
              </a:spcAft>
              <a:buClr>
                <a:schemeClr val="dk2"/>
              </a:buClr>
              <a:buSzPts val="1000"/>
              <a:buFont typeface="Arial"/>
              <a:buNone/>
              <a:defRPr sz="10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6" name="Google Shape;276;p50"/>
          <p:cNvSpPr txBox="1">
            <a:spLocks noGrp="1"/>
          </p:cNvSpPr>
          <p:nvPr>
            <p:ph type="body" idx="7"/>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7_Open Slide">
  <p:cSld name="17_Open Slide">
    <p:spTree>
      <p:nvGrpSpPr>
        <p:cNvPr id="1" name="Shape 277"/>
        <p:cNvGrpSpPr/>
        <p:nvPr/>
      </p:nvGrpSpPr>
      <p:grpSpPr>
        <a:xfrm>
          <a:off x="0" y="0"/>
          <a:ext cx="0" cy="0"/>
          <a:chOff x="0" y="0"/>
          <a:chExt cx="0" cy="0"/>
        </a:xfrm>
      </p:grpSpPr>
      <p:sp>
        <p:nvSpPr>
          <p:cNvPr id="278" name="Google Shape;278;p51"/>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51"/>
          <p:cNvSpPr txBox="1">
            <a:spLocks noGrp="1"/>
          </p:cNvSpPr>
          <p:nvPr>
            <p:ph type="body" idx="1"/>
          </p:nvPr>
        </p:nvSpPr>
        <p:spPr>
          <a:xfrm>
            <a:off x="457201" y="1549718"/>
            <a:ext cx="8208171" cy="27432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i="0">
                <a:solidFill>
                  <a:schemeClr val="dk2"/>
                </a:solidFill>
                <a:latin typeface="Arial"/>
                <a:ea typeface="Arial"/>
                <a:cs typeface="Arial"/>
                <a:sym typeface="Arial"/>
              </a:defRPr>
            </a:lvl1pPr>
            <a:lvl2pPr marL="914400" lvl="1" indent="-228600" algn="l">
              <a:lnSpc>
                <a:spcPct val="100000"/>
              </a:lnSpc>
              <a:spcBef>
                <a:spcPts val="1200"/>
              </a:spcBef>
              <a:spcAft>
                <a:spcPts val="0"/>
              </a:spcAft>
              <a:buClr>
                <a:schemeClr val="dk2"/>
              </a:buClr>
              <a:buSzPts val="1800"/>
              <a:buNone/>
              <a:defRPr/>
            </a:lvl2pPr>
            <a:lvl3pPr marL="1371600" lvl="2" indent="-228600" algn="l">
              <a:lnSpc>
                <a:spcPct val="120000"/>
              </a:lnSpc>
              <a:spcBef>
                <a:spcPts val="600"/>
              </a:spcBef>
              <a:spcAft>
                <a:spcPts val="0"/>
              </a:spcAft>
              <a:buClr>
                <a:schemeClr val="dk2"/>
              </a:buClr>
              <a:buSzPts val="1800"/>
              <a:buNone/>
              <a:defRPr/>
            </a:lvl3pPr>
            <a:lvl4pPr marL="1828800" lvl="3" indent="-228600" algn="l">
              <a:lnSpc>
                <a:spcPct val="110000"/>
              </a:lnSpc>
              <a:spcBef>
                <a:spcPts val="600"/>
              </a:spcBef>
              <a:spcAft>
                <a:spcPts val="0"/>
              </a:spcAft>
              <a:buClr>
                <a:schemeClr val="dk2"/>
              </a:buClr>
              <a:buSzPts val="1800"/>
              <a:buNone/>
              <a:defRPr/>
            </a:lvl4pPr>
            <a:lvl5pPr marL="2286000" lvl="4" indent="-228600" algn="l">
              <a:lnSpc>
                <a:spcPct val="150000"/>
              </a:lnSpc>
              <a:spcBef>
                <a:spcPts val="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0" name="Google Shape;280;p51"/>
          <p:cNvSpPr txBox="1">
            <a:spLocks noGrp="1"/>
          </p:cNvSpPr>
          <p:nvPr>
            <p:ph type="body" idx="2"/>
          </p:nvPr>
        </p:nvSpPr>
        <p:spPr>
          <a:xfrm>
            <a:off x="459583" y="1134599"/>
            <a:ext cx="8227220" cy="27432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1" name="Google Shape;281;p51"/>
          <p:cNvSpPr txBox="1">
            <a:spLocks noGrp="1"/>
          </p:cNvSpPr>
          <p:nvPr>
            <p:ph type="body" idx="3"/>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8_Disclosure">
  <p:cSld name="18_Disclosure">
    <p:spTree>
      <p:nvGrpSpPr>
        <p:cNvPr id="1" name="Shape 282"/>
        <p:cNvGrpSpPr/>
        <p:nvPr/>
      </p:nvGrpSpPr>
      <p:grpSpPr>
        <a:xfrm>
          <a:off x="0" y="0"/>
          <a:ext cx="0" cy="0"/>
          <a:chOff x="0" y="0"/>
          <a:chExt cx="0" cy="0"/>
        </a:xfrm>
      </p:grpSpPr>
      <p:sp>
        <p:nvSpPr>
          <p:cNvPr id="283" name="Google Shape;283;p52"/>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Narrow"/>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52"/>
          <p:cNvSpPr txBox="1">
            <a:spLocks noGrp="1"/>
          </p:cNvSpPr>
          <p:nvPr>
            <p:ph type="body" idx="1"/>
          </p:nvPr>
        </p:nvSpPr>
        <p:spPr>
          <a:xfrm>
            <a:off x="457199" y="1828806"/>
            <a:ext cx="8229600" cy="4251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Font typeface="Arial"/>
              <a:buNone/>
              <a:defRPr sz="1400" i="0">
                <a:solidFill>
                  <a:schemeClr val="dk2"/>
                </a:solidFill>
              </a:defRPr>
            </a:lvl1pPr>
            <a:lvl2pPr marL="914400" lvl="1" indent="-228600" algn="l">
              <a:lnSpc>
                <a:spcPct val="100000"/>
              </a:lnSpc>
              <a:spcBef>
                <a:spcPts val="1200"/>
              </a:spcBef>
              <a:spcAft>
                <a:spcPts val="0"/>
              </a:spcAft>
              <a:buClr>
                <a:schemeClr val="dk2"/>
              </a:buClr>
              <a:buSzPts val="1800"/>
              <a:buNone/>
              <a:defRPr/>
            </a:lvl2pPr>
            <a:lvl3pPr marL="1371600" lvl="2" indent="-228600" algn="l">
              <a:lnSpc>
                <a:spcPct val="120000"/>
              </a:lnSpc>
              <a:spcBef>
                <a:spcPts val="600"/>
              </a:spcBef>
              <a:spcAft>
                <a:spcPts val="0"/>
              </a:spcAft>
              <a:buClr>
                <a:schemeClr val="dk2"/>
              </a:buClr>
              <a:buSzPts val="1800"/>
              <a:buNone/>
              <a:defRPr/>
            </a:lvl3pPr>
            <a:lvl4pPr marL="1828800" lvl="3" indent="-228600" algn="l">
              <a:lnSpc>
                <a:spcPct val="110000"/>
              </a:lnSpc>
              <a:spcBef>
                <a:spcPts val="600"/>
              </a:spcBef>
              <a:spcAft>
                <a:spcPts val="0"/>
              </a:spcAft>
              <a:buClr>
                <a:schemeClr val="dk2"/>
              </a:buClr>
              <a:buSzPts val="1800"/>
              <a:buNone/>
              <a:defRPr/>
            </a:lvl4pPr>
            <a:lvl5pPr marL="2286000" lvl="4" indent="-228600" algn="l">
              <a:lnSpc>
                <a:spcPct val="150000"/>
              </a:lnSpc>
              <a:spcBef>
                <a:spcPts val="0"/>
              </a:spcBef>
              <a:spcAft>
                <a:spcPts val="0"/>
              </a:spcAft>
              <a:buClr>
                <a:schemeClr val="dk2"/>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5" name="Google Shape;285;p52"/>
          <p:cNvSpPr txBox="1">
            <a:spLocks noGrp="1"/>
          </p:cNvSpPr>
          <p:nvPr>
            <p:ph type="body" idx="2"/>
          </p:nvPr>
        </p:nvSpPr>
        <p:spPr>
          <a:xfrm>
            <a:off x="2554288" y="6080126"/>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_2 column">
  <p:cSld name="7_2 column">
    <p:spTree>
      <p:nvGrpSpPr>
        <p:cNvPr id="1" name="Shape 286"/>
        <p:cNvGrpSpPr/>
        <p:nvPr/>
      </p:nvGrpSpPr>
      <p:grpSpPr>
        <a:xfrm>
          <a:off x="0" y="0"/>
          <a:ext cx="0" cy="0"/>
          <a:chOff x="0" y="0"/>
          <a:chExt cx="0" cy="0"/>
        </a:xfrm>
      </p:grpSpPr>
      <p:sp>
        <p:nvSpPr>
          <p:cNvPr id="287" name="Google Shape;287;p53"/>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646469"/>
              </a:buClr>
              <a:buSzPts val="2400"/>
              <a:buFont typeface="Arial Narrow"/>
              <a:buNone/>
              <a:defRPr>
                <a:solidFill>
                  <a:srgbClr val="6464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53"/>
          <p:cNvSpPr txBox="1">
            <a:spLocks noGrp="1"/>
          </p:cNvSpPr>
          <p:nvPr>
            <p:ph type="body" idx="1"/>
          </p:nvPr>
        </p:nvSpPr>
        <p:spPr>
          <a:xfrm>
            <a:off x="459580" y="1134598"/>
            <a:ext cx="8227220" cy="53651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dk2"/>
              </a:buClr>
              <a:buSzPts val="1500"/>
              <a:buFont typeface="Arial"/>
              <a:buNone/>
              <a:defRPr sz="1500" b="0">
                <a:solidFill>
                  <a:schemeClr val="dk2"/>
                </a:solidFill>
              </a:defRPr>
            </a:lvl1pPr>
            <a:lvl2pPr marL="914400" lvl="1" indent="-228600" algn="l">
              <a:lnSpc>
                <a:spcPct val="100000"/>
              </a:lnSpc>
              <a:spcBef>
                <a:spcPts val="1200"/>
              </a:spcBef>
              <a:spcAft>
                <a:spcPts val="0"/>
              </a:spcAft>
              <a:buClr>
                <a:schemeClr val="dk2"/>
              </a:buClr>
              <a:buSzPts val="2000"/>
              <a:buFont typeface="Arial"/>
              <a:buNone/>
              <a:defRPr sz="2000" b="1"/>
            </a:lvl2pPr>
            <a:lvl3pPr marL="1371600" lvl="2" indent="-228600" algn="l">
              <a:lnSpc>
                <a:spcPct val="120000"/>
              </a:lnSpc>
              <a:spcBef>
                <a:spcPts val="600"/>
              </a:spcBef>
              <a:spcAft>
                <a:spcPts val="0"/>
              </a:spcAft>
              <a:buClr>
                <a:schemeClr val="dk2"/>
              </a:buClr>
              <a:buSzPts val="1800"/>
              <a:buFont typeface="Arial"/>
              <a:buNone/>
              <a:defRPr sz="1800" b="1"/>
            </a:lvl3pPr>
            <a:lvl4pPr marL="1828800" lvl="3" indent="-228600" algn="l">
              <a:lnSpc>
                <a:spcPct val="110000"/>
              </a:lnSpc>
              <a:spcBef>
                <a:spcPts val="600"/>
              </a:spcBef>
              <a:spcAft>
                <a:spcPts val="0"/>
              </a:spcAft>
              <a:buClr>
                <a:schemeClr val="dk2"/>
              </a:buClr>
              <a:buSzPts val="1600"/>
              <a:buFont typeface="Arial"/>
              <a:buNone/>
              <a:defRPr sz="1600" b="1"/>
            </a:lvl4pPr>
            <a:lvl5pPr marL="2286000" lvl="4" indent="-228600" algn="l">
              <a:lnSpc>
                <a:spcPct val="150000"/>
              </a:lnSpc>
              <a:spcBef>
                <a:spcPts val="0"/>
              </a:spcBef>
              <a:spcAft>
                <a:spcPts val="0"/>
              </a:spcAft>
              <a:buClr>
                <a:schemeClr val="dk2"/>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9" name="Google Shape;289;p53"/>
          <p:cNvSpPr txBox="1">
            <a:spLocks noGrp="1"/>
          </p:cNvSpPr>
          <p:nvPr>
            <p:ph type="body" idx="2"/>
          </p:nvPr>
        </p:nvSpPr>
        <p:spPr>
          <a:xfrm>
            <a:off x="459580" y="1783080"/>
            <a:ext cx="4037808" cy="40751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400"/>
              <a:buFont typeface="Arial"/>
              <a:buNone/>
              <a:defRPr sz="1400" b="1" i="0">
                <a:solidFill>
                  <a:schemeClr val="lt2"/>
                </a:solidFill>
              </a:defRPr>
            </a:lvl1pPr>
            <a:lvl2pPr marL="914400" lvl="1" indent="-228600" algn="l">
              <a:lnSpc>
                <a:spcPct val="120000"/>
              </a:lnSpc>
              <a:spcBef>
                <a:spcPts val="600"/>
              </a:spcBef>
              <a:spcAft>
                <a:spcPts val="0"/>
              </a:spcAft>
              <a:buClr>
                <a:schemeClr val="accent2"/>
              </a:buClr>
              <a:buSzPts val="980"/>
              <a:buFont typeface="Arial"/>
              <a:buNone/>
              <a:defRPr sz="1400" i="0">
                <a:solidFill>
                  <a:schemeClr val="dk2"/>
                </a:solidFill>
              </a:defRPr>
            </a:lvl2pPr>
            <a:lvl3pPr marL="1371600" lvl="2" indent="-317500" algn="l">
              <a:lnSpc>
                <a:spcPct val="120000"/>
              </a:lnSpc>
              <a:spcBef>
                <a:spcPts val="600"/>
              </a:spcBef>
              <a:spcAft>
                <a:spcPts val="0"/>
              </a:spcAft>
              <a:buClr>
                <a:schemeClr val="accent4"/>
              </a:buClr>
              <a:buSzPts val="1400"/>
              <a:buFont typeface="Arial"/>
              <a:buChar char="•"/>
              <a:defRPr sz="1400" i="0">
                <a:solidFill>
                  <a:schemeClr val="dk2"/>
                </a:solidFill>
              </a:defRPr>
            </a:lvl3pPr>
            <a:lvl4pPr marL="1828800" lvl="3" indent="-317500" algn="l">
              <a:lnSpc>
                <a:spcPct val="120000"/>
              </a:lnSpc>
              <a:spcBef>
                <a:spcPts val="300"/>
              </a:spcBef>
              <a:spcAft>
                <a:spcPts val="0"/>
              </a:spcAft>
              <a:buClr>
                <a:schemeClr val="accent2"/>
              </a:buClr>
              <a:buSzPts val="1400"/>
              <a:buFont typeface="Arial"/>
              <a:buChar char="—"/>
              <a:defRPr sz="1400">
                <a:solidFill>
                  <a:schemeClr val="dk2"/>
                </a:solidFill>
              </a:defRPr>
            </a:lvl4pPr>
            <a:lvl5pPr marL="2286000" lvl="4" indent="-228600" algn="l">
              <a:lnSpc>
                <a:spcPct val="100000"/>
              </a:lnSpc>
              <a:spcBef>
                <a:spcPts val="0"/>
              </a:spcBef>
              <a:spcAft>
                <a:spcPts val="0"/>
              </a:spcAft>
              <a:buClr>
                <a:schemeClr val="dk2"/>
              </a:buClr>
              <a:buSzPts val="1400"/>
              <a:buFont typeface="Arial"/>
              <a:buNone/>
              <a:defRPr sz="14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0" name="Google Shape;290;p53"/>
          <p:cNvSpPr txBox="1">
            <a:spLocks noGrp="1"/>
          </p:cNvSpPr>
          <p:nvPr>
            <p:ph type="body" idx="3"/>
          </p:nvPr>
        </p:nvSpPr>
        <p:spPr>
          <a:xfrm>
            <a:off x="4646613" y="1783080"/>
            <a:ext cx="4040187" cy="40751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600"/>
              </a:spcBef>
              <a:spcAft>
                <a:spcPts val="0"/>
              </a:spcAft>
              <a:buClr>
                <a:schemeClr val="lt2"/>
              </a:buClr>
              <a:buSzPts val="1400"/>
              <a:buFont typeface="Arial"/>
              <a:buNone/>
              <a:defRPr sz="1400" b="1" i="0">
                <a:solidFill>
                  <a:schemeClr val="lt2"/>
                </a:solidFill>
              </a:defRPr>
            </a:lvl1pPr>
            <a:lvl2pPr marL="914400" lvl="1" indent="-228600" algn="l">
              <a:lnSpc>
                <a:spcPct val="120000"/>
              </a:lnSpc>
              <a:spcBef>
                <a:spcPts val="600"/>
              </a:spcBef>
              <a:spcAft>
                <a:spcPts val="0"/>
              </a:spcAft>
              <a:buClr>
                <a:schemeClr val="accent2"/>
              </a:buClr>
              <a:buSzPts val="980"/>
              <a:buFont typeface="Arial"/>
              <a:buNone/>
              <a:defRPr sz="1400" i="0">
                <a:solidFill>
                  <a:schemeClr val="dk2"/>
                </a:solidFill>
              </a:defRPr>
            </a:lvl2pPr>
            <a:lvl3pPr marL="1371600" lvl="2" indent="-317500" algn="l">
              <a:lnSpc>
                <a:spcPct val="120000"/>
              </a:lnSpc>
              <a:spcBef>
                <a:spcPts val="600"/>
              </a:spcBef>
              <a:spcAft>
                <a:spcPts val="0"/>
              </a:spcAft>
              <a:buClr>
                <a:schemeClr val="accent4"/>
              </a:buClr>
              <a:buSzPts val="1400"/>
              <a:buFont typeface="Arial"/>
              <a:buChar char="•"/>
              <a:defRPr sz="1400" i="0">
                <a:solidFill>
                  <a:schemeClr val="dk2"/>
                </a:solidFill>
              </a:defRPr>
            </a:lvl3pPr>
            <a:lvl4pPr marL="1828800" lvl="3" indent="-317500" algn="l">
              <a:lnSpc>
                <a:spcPct val="120000"/>
              </a:lnSpc>
              <a:spcBef>
                <a:spcPts val="300"/>
              </a:spcBef>
              <a:spcAft>
                <a:spcPts val="0"/>
              </a:spcAft>
              <a:buClr>
                <a:schemeClr val="accent2"/>
              </a:buClr>
              <a:buSzPts val="1400"/>
              <a:buFont typeface="Arial"/>
              <a:buChar char="—"/>
              <a:defRPr sz="1400">
                <a:solidFill>
                  <a:schemeClr val="dk2"/>
                </a:solidFill>
              </a:defRPr>
            </a:lvl4pPr>
            <a:lvl5pPr marL="2286000" lvl="4" indent="-228600" algn="l">
              <a:lnSpc>
                <a:spcPct val="100000"/>
              </a:lnSpc>
              <a:spcBef>
                <a:spcPts val="0"/>
              </a:spcBef>
              <a:spcAft>
                <a:spcPts val="0"/>
              </a:spcAft>
              <a:buClr>
                <a:schemeClr val="dk2"/>
              </a:buClr>
              <a:buSzPts val="1400"/>
              <a:buFont typeface="Arial"/>
              <a:buNone/>
              <a:defRPr sz="14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1" name="Google Shape;291;p53"/>
          <p:cNvSpPr txBox="1">
            <a:spLocks noGrp="1"/>
          </p:cNvSpPr>
          <p:nvPr>
            <p:ph type="body" idx="4"/>
          </p:nvPr>
        </p:nvSpPr>
        <p:spPr>
          <a:xfrm>
            <a:off x="2554288" y="6080125"/>
            <a:ext cx="6132512" cy="314325"/>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chemeClr val="dk1"/>
              </a:buClr>
              <a:buSzPts val="800"/>
              <a:buFont typeface="Arial"/>
              <a:buNone/>
              <a:defRPr sz="800" i="0">
                <a:solidFill>
                  <a:schemeClr val="dk1"/>
                </a:solidFill>
                <a:latin typeface="Arial"/>
                <a:ea typeface="Arial"/>
                <a:cs typeface="Arial"/>
                <a:sym typeface="Arial"/>
              </a:defRPr>
            </a:lvl1pPr>
            <a:lvl2pPr marL="914400" lvl="1" indent="-228600" algn="l">
              <a:lnSpc>
                <a:spcPct val="100000"/>
              </a:lnSpc>
              <a:spcBef>
                <a:spcPts val="300"/>
              </a:spcBef>
              <a:spcAft>
                <a:spcPts val="0"/>
              </a:spcAft>
              <a:buClr>
                <a:srgbClr val="7F7F7F"/>
              </a:buClr>
              <a:buSzPts val="800"/>
              <a:buFont typeface="Arial"/>
              <a:buNone/>
              <a:defRPr sz="800" i="0">
                <a:solidFill>
                  <a:srgbClr val="7F7F7F"/>
                </a:solidFill>
                <a:latin typeface="Arial"/>
                <a:ea typeface="Arial"/>
                <a:cs typeface="Arial"/>
                <a:sym typeface="Arial"/>
              </a:defRPr>
            </a:lvl2pPr>
            <a:lvl3pPr marL="1371600" lvl="2" indent="-228600" algn="l">
              <a:lnSpc>
                <a:spcPct val="12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3pPr>
            <a:lvl4pPr marL="1828800" lvl="3" indent="-228600" algn="l">
              <a:lnSpc>
                <a:spcPct val="110000"/>
              </a:lnSpc>
              <a:spcBef>
                <a:spcPts val="600"/>
              </a:spcBef>
              <a:spcAft>
                <a:spcPts val="0"/>
              </a:spcAft>
              <a:buClr>
                <a:srgbClr val="7F7F7F"/>
              </a:buClr>
              <a:buSzPts val="800"/>
              <a:buFont typeface="Arial"/>
              <a:buNone/>
              <a:defRPr sz="800" i="0">
                <a:solidFill>
                  <a:srgbClr val="7F7F7F"/>
                </a:solidFill>
                <a:latin typeface="Arial"/>
                <a:ea typeface="Arial"/>
                <a:cs typeface="Arial"/>
                <a:sym typeface="Arial"/>
              </a:defRPr>
            </a:lvl4pPr>
            <a:lvl5pPr marL="2286000" lvl="4" indent="-228600" algn="l">
              <a:lnSpc>
                <a:spcPct val="150000"/>
              </a:lnSpc>
              <a:spcBef>
                <a:spcPts val="0"/>
              </a:spcBef>
              <a:spcAft>
                <a:spcPts val="0"/>
              </a:spcAft>
              <a:buClr>
                <a:srgbClr val="7F7F7F"/>
              </a:buClr>
              <a:buSzPts val="800"/>
              <a:buFont typeface="Arial"/>
              <a:buNone/>
              <a:defRPr sz="800" i="0">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closing_slide Low Toner">
  <p:cSld name="2_closing_slide Low Toner">
    <p:spTree>
      <p:nvGrpSpPr>
        <p:cNvPr id="1" name="Shape 292"/>
        <p:cNvGrpSpPr/>
        <p:nvPr/>
      </p:nvGrpSpPr>
      <p:grpSpPr>
        <a:xfrm>
          <a:off x="0" y="0"/>
          <a:ext cx="0" cy="0"/>
          <a:chOff x="0" y="0"/>
          <a:chExt cx="0" cy="0"/>
        </a:xfrm>
      </p:grpSpPr>
      <p:sp>
        <p:nvSpPr>
          <p:cNvPr id="293" name="Google Shape;293;p54"/>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15740"/>
              </a:solidFill>
              <a:latin typeface="Arial"/>
              <a:ea typeface="Arial"/>
              <a:cs typeface="Arial"/>
              <a:sym typeface="Arial"/>
            </a:endParaRPr>
          </a:p>
        </p:txBody>
      </p:sp>
      <p:pic>
        <p:nvPicPr>
          <p:cNvPr id="294" name="Google Shape;294;p54"/>
          <p:cNvPicPr preferRelativeResize="0"/>
          <p:nvPr/>
        </p:nvPicPr>
        <p:blipFill rotWithShape="1">
          <a:blip r:embed="rId2">
            <a:alphaModFix/>
          </a:blip>
          <a:srcRect/>
          <a:stretch/>
        </p:blipFill>
        <p:spPr>
          <a:xfrm>
            <a:off x="3511927" y="2514601"/>
            <a:ext cx="2115652" cy="18396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32"/>
          <p:cNvSpPr txBox="1">
            <a:spLocks noGrp="1"/>
          </p:cNvSpPr>
          <p:nvPr>
            <p:ph type="title"/>
          </p:nvPr>
        </p:nvSpPr>
        <p:spPr>
          <a:xfrm>
            <a:off x="457200" y="457200"/>
            <a:ext cx="8214520" cy="52499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Arial Narrow"/>
              <a:buNone/>
              <a:defRPr sz="2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32"/>
          <p:cNvSpPr txBox="1">
            <a:spLocks noGrp="1"/>
          </p:cNvSpPr>
          <p:nvPr>
            <p:ph type="body" idx="1"/>
          </p:nvPr>
        </p:nvSpPr>
        <p:spPr>
          <a:xfrm>
            <a:off x="457208" y="1828806"/>
            <a:ext cx="8240713" cy="4251325"/>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600"/>
              </a:spcBef>
              <a:spcAft>
                <a:spcPts val="0"/>
              </a:spcAft>
              <a:buClr>
                <a:schemeClr val="lt2"/>
              </a:buClr>
              <a:buSzPts val="1500"/>
              <a:buFont typeface="Arial"/>
              <a:buNone/>
              <a:defRPr sz="1500" b="0" i="1" u="none" strike="noStrike" cap="none">
                <a:solidFill>
                  <a:schemeClr val="lt2"/>
                </a:solidFill>
                <a:latin typeface="Arial"/>
                <a:ea typeface="Arial"/>
                <a:cs typeface="Arial"/>
                <a:sym typeface="Arial"/>
              </a:defRPr>
            </a:lvl1pPr>
            <a:lvl2pPr marL="914400" marR="0" lvl="1" indent="-228600" algn="l" rtl="0">
              <a:lnSpc>
                <a:spcPct val="100000"/>
              </a:lnSpc>
              <a:spcBef>
                <a:spcPts val="1200"/>
              </a:spcBef>
              <a:spcAft>
                <a:spcPts val="0"/>
              </a:spcAft>
              <a:buClr>
                <a:schemeClr val="dk2"/>
              </a:buClr>
              <a:buSzPts val="1500"/>
              <a:buFont typeface="Arial"/>
              <a:buNone/>
              <a:defRPr sz="1500" b="0" i="1" u="none" strike="noStrike" cap="none">
                <a:solidFill>
                  <a:schemeClr val="dk2"/>
                </a:solidFill>
                <a:latin typeface="Arial"/>
                <a:ea typeface="Arial"/>
                <a:cs typeface="Arial"/>
                <a:sym typeface="Arial"/>
              </a:defRPr>
            </a:lvl2pPr>
            <a:lvl3pPr marL="1371600" marR="0" lvl="2" indent="-228600" algn="l" rtl="0">
              <a:lnSpc>
                <a:spcPct val="12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L="1828800" marR="0" lvl="3" indent="-228600" algn="l" rtl="0">
              <a:lnSpc>
                <a:spcPct val="110000"/>
              </a:lnSpc>
              <a:spcBef>
                <a:spcPts val="600"/>
              </a:spcBef>
              <a:spcAft>
                <a:spcPts val="0"/>
              </a:spcAft>
              <a:buClr>
                <a:schemeClr val="dk2"/>
              </a:buClr>
              <a:buSzPts val="1100"/>
              <a:buFont typeface="Arial"/>
              <a:buNone/>
              <a:defRPr sz="1100" b="0" i="1" u="none" strike="noStrike" cap="none">
                <a:solidFill>
                  <a:schemeClr val="dk2"/>
                </a:solidFill>
                <a:latin typeface="Arial"/>
                <a:ea typeface="Arial"/>
                <a:cs typeface="Arial"/>
                <a:sym typeface="Arial"/>
              </a:defRPr>
            </a:lvl4pPr>
            <a:lvl5pPr marL="2286000" marR="0" lvl="4" indent="-228600" algn="l" rtl="0">
              <a:lnSpc>
                <a:spcPct val="150000"/>
              </a:lnSpc>
              <a:spcBef>
                <a:spcPts val="0"/>
              </a:spcBef>
              <a:spcAft>
                <a:spcPts val="0"/>
              </a:spcAft>
              <a:buClr>
                <a:schemeClr val="dk2"/>
              </a:buClr>
              <a:buSzPts val="700"/>
              <a:buFont typeface="Arial"/>
              <a:buNone/>
              <a:defRPr sz="7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32"/>
          <p:cNvSpPr/>
          <p:nvPr/>
        </p:nvSpPr>
        <p:spPr>
          <a:xfrm>
            <a:off x="4708348" y="6567050"/>
            <a:ext cx="3144008" cy="14393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800">
                <a:solidFill>
                  <a:srgbClr val="646469"/>
                </a:solidFill>
                <a:latin typeface="Arial"/>
                <a:ea typeface="Arial"/>
                <a:cs typeface="Arial"/>
                <a:sym typeface="Arial"/>
              </a:rPr>
              <a:t> northerntrust.com  |  © Northern Trust  2022  </a:t>
            </a:r>
            <a:endParaRPr/>
          </a:p>
        </p:txBody>
      </p:sp>
      <p:grpSp>
        <p:nvGrpSpPr>
          <p:cNvPr id="93" name="Google Shape;93;p32"/>
          <p:cNvGrpSpPr/>
          <p:nvPr/>
        </p:nvGrpSpPr>
        <p:grpSpPr>
          <a:xfrm>
            <a:off x="-151323" y="456398"/>
            <a:ext cx="122115" cy="5945205"/>
            <a:chOff x="-151324" y="454006"/>
            <a:chExt cx="122115" cy="5945205"/>
          </a:xfrm>
        </p:grpSpPr>
        <p:cxnSp>
          <p:nvCxnSpPr>
            <p:cNvPr id="94" name="Google Shape;94;p32"/>
            <p:cNvCxnSpPr/>
            <p:nvPr/>
          </p:nvCxnSpPr>
          <p:spPr>
            <a:xfrm>
              <a:off x="-90267" y="392949"/>
              <a:ext cx="0" cy="122115"/>
            </a:xfrm>
            <a:prstGeom prst="straightConnector1">
              <a:avLst/>
            </a:prstGeom>
            <a:noFill/>
            <a:ln w="9525" cap="flat" cmpd="sng">
              <a:solidFill>
                <a:schemeClr val="dk1"/>
              </a:solidFill>
              <a:prstDash val="dot"/>
              <a:round/>
              <a:headEnd type="none" w="sm" len="sm"/>
              <a:tailEnd type="none" w="sm" len="sm"/>
            </a:ln>
          </p:spPr>
        </p:cxnSp>
        <p:grpSp>
          <p:nvGrpSpPr>
            <p:cNvPr id="95" name="Google Shape;95;p32"/>
            <p:cNvGrpSpPr/>
            <p:nvPr/>
          </p:nvGrpSpPr>
          <p:grpSpPr>
            <a:xfrm rot="5400000">
              <a:off x="-166467" y="4384513"/>
              <a:ext cx="152400" cy="122115"/>
              <a:chOff x="7983415" y="6582508"/>
              <a:chExt cx="152400" cy="486507"/>
            </a:xfrm>
          </p:grpSpPr>
          <p:cxnSp>
            <p:nvCxnSpPr>
              <p:cNvPr id="96" name="Google Shape;96;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97" name="Google Shape;97;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grpSp>
          <p:nvGrpSpPr>
            <p:cNvPr id="98" name="Google Shape;98;p32"/>
            <p:cNvGrpSpPr/>
            <p:nvPr/>
          </p:nvGrpSpPr>
          <p:grpSpPr>
            <a:xfrm rot="5400000">
              <a:off x="-166467" y="2369705"/>
              <a:ext cx="152400" cy="122115"/>
              <a:chOff x="7983415" y="6582508"/>
              <a:chExt cx="152400" cy="486507"/>
            </a:xfrm>
          </p:grpSpPr>
          <p:cxnSp>
            <p:nvCxnSpPr>
              <p:cNvPr id="99" name="Google Shape;99;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100" name="Google Shape;100;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cxnSp>
          <p:nvCxnSpPr>
            <p:cNvPr id="101" name="Google Shape;101;p32"/>
            <p:cNvCxnSpPr/>
            <p:nvPr/>
          </p:nvCxnSpPr>
          <p:spPr>
            <a:xfrm>
              <a:off x="-90267" y="1754131"/>
              <a:ext cx="0" cy="122115"/>
            </a:xfrm>
            <a:prstGeom prst="straightConnector1">
              <a:avLst/>
            </a:prstGeom>
            <a:noFill/>
            <a:ln w="9525" cap="flat" cmpd="sng">
              <a:solidFill>
                <a:schemeClr val="dk1"/>
              </a:solidFill>
              <a:prstDash val="dot"/>
              <a:round/>
              <a:headEnd type="none" w="sm" len="sm"/>
              <a:tailEnd type="none" w="sm" len="sm"/>
            </a:ln>
          </p:spPr>
        </p:cxnSp>
        <p:cxnSp>
          <p:nvCxnSpPr>
            <p:cNvPr id="102" name="Google Shape;102;p32"/>
            <p:cNvCxnSpPr/>
            <p:nvPr/>
          </p:nvCxnSpPr>
          <p:spPr>
            <a:xfrm>
              <a:off x="-90267" y="6338154"/>
              <a:ext cx="0" cy="122115"/>
            </a:xfrm>
            <a:prstGeom prst="straightConnector1">
              <a:avLst/>
            </a:prstGeom>
            <a:noFill/>
            <a:ln w="9525" cap="flat" cmpd="sng">
              <a:solidFill>
                <a:schemeClr val="dk1"/>
              </a:solidFill>
              <a:prstDash val="dot"/>
              <a:round/>
              <a:headEnd type="none" w="sm" len="sm"/>
              <a:tailEnd type="none" w="sm" len="sm"/>
            </a:ln>
          </p:spPr>
        </p:cxnSp>
      </p:grpSp>
      <p:grpSp>
        <p:nvGrpSpPr>
          <p:cNvPr id="103" name="Google Shape;103;p32"/>
          <p:cNvGrpSpPr/>
          <p:nvPr/>
        </p:nvGrpSpPr>
        <p:grpSpPr>
          <a:xfrm>
            <a:off x="457995" y="-141164"/>
            <a:ext cx="8226688" cy="122115"/>
            <a:chOff x="457995" y="-141165"/>
            <a:chExt cx="8226688" cy="122115"/>
          </a:xfrm>
        </p:grpSpPr>
        <p:cxnSp>
          <p:nvCxnSpPr>
            <p:cNvPr id="104" name="Google Shape;104;p32"/>
            <p:cNvCxnSpPr/>
            <p:nvPr/>
          </p:nvCxnSpPr>
          <p:spPr>
            <a:xfrm>
              <a:off x="457995" y="-141165"/>
              <a:ext cx="0" cy="122115"/>
            </a:xfrm>
            <a:prstGeom prst="straightConnector1">
              <a:avLst/>
            </a:prstGeom>
            <a:noFill/>
            <a:ln w="9525" cap="flat" cmpd="sng">
              <a:solidFill>
                <a:schemeClr val="dk1"/>
              </a:solidFill>
              <a:prstDash val="dot"/>
              <a:round/>
              <a:headEnd type="none" w="sm" len="sm"/>
              <a:tailEnd type="none" w="sm" len="sm"/>
            </a:ln>
          </p:spPr>
        </p:cxnSp>
        <p:cxnSp>
          <p:nvCxnSpPr>
            <p:cNvPr id="105" name="Google Shape;105;p32"/>
            <p:cNvCxnSpPr/>
            <p:nvPr/>
          </p:nvCxnSpPr>
          <p:spPr>
            <a:xfrm>
              <a:off x="8684683" y="-141165"/>
              <a:ext cx="0" cy="122115"/>
            </a:xfrm>
            <a:prstGeom prst="straightConnector1">
              <a:avLst/>
            </a:prstGeom>
            <a:noFill/>
            <a:ln w="9525" cap="flat" cmpd="sng">
              <a:solidFill>
                <a:schemeClr val="dk1"/>
              </a:solidFill>
              <a:prstDash val="dot"/>
              <a:round/>
              <a:headEnd type="none" w="sm" len="sm"/>
              <a:tailEnd type="none" w="sm" len="sm"/>
            </a:ln>
          </p:spPr>
        </p:cxnSp>
        <p:grpSp>
          <p:nvGrpSpPr>
            <p:cNvPr id="106" name="Google Shape;106;p32"/>
            <p:cNvGrpSpPr/>
            <p:nvPr/>
          </p:nvGrpSpPr>
          <p:grpSpPr>
            <a:xfrm>
              <a:off x="6589911" y="-141165"/>
              <a:ext cx="152400" cy="122115"/>
              <a:chOff x="7983415" y="6582508"/>
              <a:chExt cx="152400" cy="486507"/>
            </a:xfrm>
          </p:grpSpPr>
          <p:cxnSp>
            <p:nvCxnSpPr>
              <p:cNvPr id="107" name="Google Shape;107;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108" name="Google Shape;108;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grpSp>
          <p:nvGrpSpPr>
            <p:cNvPr id="109" name="Google Shape;109;p32"/>
            <p:cNvGrpSpPr/>
            <p:nvPr/>
          </p:nvGrpSpPr>
          <p:grpSpPr>
            <a:xfrm>
              <a:off x="4495800" y="-141165"/>
              <a:ext cx="152400" cy="122115"/>
              <a:chOff x="7983415" y="6582508"/>
              <a:chExt cx="152400" cy="486507"/>
            </a:xfrm>
          </p:grpSpPr>
          <p:cxnSp>
            <p:nvCxnSpPr>
              <p:cNvPr id="110" name="Google Shape;110;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111" name="Google Shape;111;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grpSp>
          <p:nvGrpSpPr>
            <p:cNvPr id="112" name="Google Shape;112;p32"/>
            <p:cNvGrpSpPr/>
            <p:nvPr/>
          </p:nvGrpSpPr>
          <p:grpSpPr>
            <a:xfrm>
              <a:off x="2400367" y="-141165"/>
              <a:ext cx="152400" cy="122115"/>
              <a:chOff x="7983415" y="6582508"/>
              <a:chExt cx="152400" cy="486507"/>
            </a:xfrm>
          </p:grpSpPr>
          <p:cxnSp>
            <p:nvCxnSpPr>
              <p:cNvPr id="113" name="Google Shape;113;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114" name="Google Shape;114;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grpSp>
      <p:grpSp>
        <p:nvGrpSpPr>
          <p:cNvPr id="115" name="Google Shape;115;p32"/>
          <p:cNvGrpSpPr/>
          <p:nvPr/>
        </p:nvGrpSpPr>
        <p:grpSpPr>
          <a:xfrm>
            <a:off x="9144002" y="456398"/>
            <a:ext cx="122115" cy="5945205"/>
            <a:chOff x="-151324" y="454006"/>
            <a:chExt cx="122115" cy="5945205"/>
          </a:xfrm>
        </p:grpSpPr>
        <p:cxnSp>
          <p:nvCxnSpPr>
            <p:cNvPr id="116" name="Google Shape;116;p32"/>
            <p:cNvCxnSpPr/>
            <p:nvPr/>
          </p:nvCxnSpPr>
          <p:spPr>
            <a:xfrm>
              <a:off x="-90267" y="392949"/>
              <a:ext cx="0" cy="122115"/>
            </a:xfrm>
            <a:prstGeom prst="straightConnector1">
              <a:avLst/>
            </a:prstGeom>
            <a:noFill/>
            <a:ln w="9525" cap="flat" cmpd="sng">
              <a:solidFill>
                <a:schemeClr val="dk1"/>
              </a:solidFill>
              <a:prstDash val="dot"/>
              <a:round/>
              <a:headEnd type="none" w="sm" len="sm"/>
              <a:tailEnd type="none" w="sm" len="sm"/>
            </a:ln>
          </p:spPr>
        </p:cxnSp>
        <p:grpSp>
          <p:nvGrpSpPr>
            <p:cNvPr id="117" name="Google Shape;117;p32"/>
            <p:cNvGrpSpPr/>
            <p:nvPr/>
          </p:nvGrpSpPr>
          <p:grpSpPr>
            <a:xfrm rot="5400000">
              <a:off x="-166467" y="4384513"/>
              <a:ext cx="152400" cy="122115"/>
              <a:chOff x="7983415" y="6582508"/>
              <a:chExt cx="152400" cy="486507"/>
            </a:xfrm>
          </p:grpSpPr>
          <p:cxnSp>
            <p:nvCxnSpPr>
              <p:cNvPr id="118" name="Google Shape;118;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119" name="Google Shape;119;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grpSp>
          <p:nvGrpSpPr>
            <p:cNvPr id="120" name="Google Shape;120;p32"/>
            <p:cNvGrpSpPr/>
            <p:nvPr/>
          </p:nvGrpSpPr>
          <p:grpSpPr>
            <a:xfrm rot="5400000">
              <a:off x="-166467" y="2369705"/>
              <a:ext cx="152400" cy="122115"/>
              <a:chOff x="7983415" y="6582508"/>
              <a:chExt cx="152400" cy="486507"/>
            </a:xfrm>
          </p:grpSpPr>
          <p:cxnSp>
            <p:nvCxnSpPr>
              <p:cNvPr id="121" name="Google Shape;121;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122" name="Google Shape;122;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cxnSp>
          <p:nvCxnSpPr>
            <p:cNvPr id="123" name="Google Shape;123;p32"/>
            <p:cNvCxnSpPr/>
            <p:nvPr/>
          </p:nvCxnSpPr>
          <p:spPr>
            <a:xfrm>
              <a:off x="-90267" y="1754131"/>
              <a:ext cx="0" cy="122115"/>
            </a:xfrm>
            <a:prstGeom prst="straightConnector1">
              <a:avLst/>
            </a:prstGeom>
            <a:noFill/>
            <a:ln w="9525" cap="flat" cmpd="sng">
              <a:solidFill>
                <a:schemeClr val="dk1"/>
              </a:solidFill>
              <a:prstDash val="dot"/>
              <a:round/>
              <a:headEnd type="none" w="sm" len="sm"/>
              <a:tailEnd type="none" w="sm" len="sm"/>
            </a:ln>
          </p:spPr>
        </p:cxnSp>
        <p:cxnSp>
          <p:nvCxnSpPr>
            <p:cNvPr id="124" name="Google Shape;124;p32"/>
            <p:cNvCxnSpPr/>
            <p:nvPr/>
          </p:nvCxnSpPr>
          <p:spPr>
            <a:xfrm>
              <a:off x="-90267" y="6338154"/>
              <a:ext cx="0" cy="122115"/>
            </a:xfrm>
            <a:prstGeom prst="straightConnector1">
              <a:avLst/>
            </a:prstGeom>
            <a:noFill/>
            <a:ln w="9525" cap="flat" cmpd="sng">
              <a:solidFill>
                <a:schemeClr val="dk1"/>
              </a:solidFill>
              <a:prstDash val="dot"/>
              <a:round/>
              <a:headEnd type="none" w="sm" len="sm"/>
              <a:tailEnd type="none" w="sm" len="sm"/>
            </a:ln>
          </p:spPr>
        </p:cxnSp>
      </p:grpSp>
      <p:grpSp>
        <p:nvGrpSpPr>
          <p:cNvPr id="125" name="Google Shape;125;p32"/>
          <p:cNvGrpSpPr/>
          <p:nvPr/>
        </p:nvGrpSpPr>
        <p:grpSpPr>
          <a:xfrm>
            <a:off x="458656" y="6876566"/>
            <a:ext cx="8226688" cy="122115"/>
            <a:chOff x="457995" y="-141165"/>
            <a:chExt cx="8226688" cy="122115"/>
          </a:xfrm>
        </p:grpSpPr>
        <p:cxnSp>
          <p:nvCxnSpPr>
            <p:cNvPr id="126" name="Google Shape;126;p32"/>
            <p:cNvCxnSpPr/>
            <p:nvPr/>
          </p:nvCxnSpPr>
          <p:spPr>
            <a:xfrm>
              <a:off x="457995" y="-141165"/>
              <a:ext cx="0" cy="122115"/>
            </a:xfrm>
            <a:prstGeom prst="straightConnector1">
              <a:avLst/>
            </a:prstGeom>
            <a:noFill/>
            <a:ln w="9525" cap="flat" cmpd="sng">
              <a:solidFill>
                <a:schemeClr val="dk1"/>
              </a:solidFill>
              <a:prstDash val="dot"/>
              <a:round/>
              <a:headEnd type="none" w="sm" len="sm"/>
              <a:tailEnd type="none" w="sm" len="sm"/>
            </a:ln>
          </p:spPr>
        </p:cxnSp>
        <p:cxnSp>
          <p:nvCxnSpPr>
            <p:cNvPr id="127" name="Google Shape;127;p32"/>
            <p:cNvCxnSpPr/>
            <p:nvPr/>
          </p:nvCxnSpPr>
          <p:spPr>
            <a:xfrm>
              <a:off x="8684683" y="-141165"/>
              <a:ext cx="0" cy="122115"/>
            </a:xfrm>
            <a:prstGeom prst="straightConnector1">
              <a:avLst/>
            </a:prstGeom>
            <a:noFill/>
            <a:ln w="9525" cap="flat" cmpd="sng">
              <a:solidFill>
                <a:schemeClr val="dk1"/>
              </a:solidFill>
              <a:prstDash val="dot"/>
              <a:round/>
              <a:headEnd type="none" w="sm" len="sm"/>
              <a:tailEnd type="none" w="sm" len="sm"/>
            </a:ln>
          </p:spPr>
        </p:cxnSp>
        <p:grpSp>
          <p:nvGrpSpPr>
            <p:cNvPr id="128" name="Google Shape;128;p32"/>
            <p:cNvGrpSpPr/>
            <p:nvPr/>
          </p:nvGrpSpPr>
          <p:grpSpPr>
            <a:xfrm>
              <a:off x="6589911" y="-141165"/>
              <a:ext cx="152400" cy="122115"/>
              <a:chOff x="7983415" y="6582508"/>
              <a:chExt cx="152400" cy="486507"/>
            </a:xfrm>
          </p:grpSpPr>
          <p:cxnSp>
            <p:nvCxnSpPr>
              <p:cNvPr id="129" name="Google Shape;129;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130" name="Google Shape;130;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grpSp>
          <p:nvGrpSpPr>
            <p:cNvPr id="131" name="Google Shape;131;p32"/>
            <p:cNvGrpSpPr/>
            <p:nvPr/>
          </p:nvGrpSpPr>
          <p:grpSpPr>
            <a:xfrm>
              <a:off x="4495800" y="-141165"/>
              <a:ext cx="152400" cy="122115"/>
              <a:chOff x="7983415" y="6582508"/>
              <a:chExt cx="152400" cy="486507"/>
            </a:xfrm>
          </p:grpSpPr>
          <p:cxnSp>
            <p:nvCxnSpPr>
              <p:cNvPr id="132" name="Google Shape;132;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133" name="Google Shape;133;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grpSp>
          <p:nvGrpSpPr>
            <p:cNvPr id="134" name="Google Shape;134;p32"/>
            <p:cNvGrpSpPr/>
            <p:nvPr/>
          </p:nvGrpSpPr>
          <p:grpSpPr>
            <a:xfrm>
              <a:off x="2400367" y="-141165"/>
              <a:ext cx="152400" cy="122115"/>
              <a:chOff x="7983415" y="6582508"/>
              <a:chExt cx="152400" cy="486507"/>
            </a:xfrm>
          </p:grpSpPr>
          <p:cxnSp>
            <p:nvCxnSpPr>
              <p:cNvPr id="135" name="Google Shape;135;p32"/>
              <p:cNvCxnSpPr/>
              <p:nvPr/>
            </p:nvCxnSpPr>
            <p:spPr>
              <a:xfrm>
                <a:off x="8135815" y="6582508"/>
                <a:ext cx="0" cy="486507"/>
              </a:xfrm>
              <a:prstGeom prst="straightConnector1">
                <a:avLst/>
              </a:prstGeom>
              <a:noFill/>
              <a:ln w="9525" cap="flat" cmpd="sng">
                <a:solidFill>
                  <a:schemeClr val="dk1"/>
                </a:solidFill>
                <a:prstDash val="dot"/>
                <a:round/>
                <a:headEnd type="none" w="sm" len="sm"/>
                <a:tailEnd type="none" w="sm" len="sm"/>
              </a:ln>
            </p:spPr>
          </p:cxnSp>
          <p:cxnSp>
            <p:nvCxnSpPr>
              <p:cNvPr id="136" name="Google Shape;136;p32"/>
              <p:cNvCxnSpPr/>
              <p:nvPr/>
            </p:nvCxnSpPr>
            <p:spPr>
              <a:xfrm>
                <a:off x="7983415" y="6582508"/>
                <a:ext cx="0" cy="486507"/>
              </a:xfrm>
              <a:prstGeom prst="straightConnector1">
                <a:avLst/>
              </a:prstGeom>
              <a:noFill/>
              <a:ln w="9525" cap="flat" cmpd="sng">
                <a:solidFill>
                  <a:schemeClr val="dk1"/>
                </a:solidFill>
                <a:prstDash val="dot"/>
                <a:round/>
                <a:headEnd type="none" w="sm" len="sm"/>
                <a:tailEnd type="none" w="sm" len="sm"/>
              </a:ln>
            </p:spPr>
          </p:cxnSp>
        </p:grpSp>
      </p:gr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www.youtube.com/watch?v=yIX6d79Q4a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1"/>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302" name="Google Shape;302;p1"/>
          <p:cNvSpPr txBox="1"/>
          <p:nvPr/>
        </p:nvSpPr>
        <p:spPr>
          <a:xfrm>
            <a:off x="-76200" y="815281"/>
            <a:ext cx="9144000" cy="1375521"/>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2800" b="1" i="0" u="none" strike="noStrike" cap="none" dirty="0">
                <a:solidFill>
                  <a:schemeClr val="dk1"/>
                </a:solidFill>
                <a:latin typeface="Calibri"/>
                <a:ea typeface="Calibri"/>
                <a:cs typeface="Calibri"/>
                <a:sym typeface="Calibri"/>
              </a:rPr>
              <a:t>St. Constance Class of 2024</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Class 5 – Stock Valuations</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January 11, 2024</a:t>
            </a:r>
            <a:endParaRPr dirty="0"/>
          </a:p>
        </p:txBody>
      </p:sp>
      <p:pic>
        <p:nvPicPr>
          <p:cNvPr id="303" name="Google Shape;303;p1"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304" name="Google Shape;304;p1"/>
          <p:cNvSpPr txBox="1"/>
          <p:nvPr/>
        </p:nvSpPr>
        <p:spPr>
          <a:xfrm>
            <a:off x="0" y="186207"/>
            <a:ext cx="9144000" cy="683024"/>
          </a:xfrm>
          <a:prstGeom prst="rect">
            <a:avLst/>
          </a:prstGeom>
          <a:noFill/>
          <a:ln>
            <a:noFill/>
          </a:ln>
        </p:spPr>
        <p:txBody>
          <a:bodyPr spcFirstLastPara="1" wrap="square" lIns="82050" tIns="41025" rIns="82050" bIns="41025" anchor="t" anchorCtr="0">
            <a:noAutofit/>
          </a:bodyPr>
          <a:lstStyle/>
          <a:p>
            <a:pPr marL="0" marR="0" lvl="0" indent="0" algn="ctr" rtl="0">
              <a:spcBef>
                <a:spcPts val="0"/>
              </a:spcBef>
              <a:spcAft>
                <a:spcPts val="0"/>
              </a:spcAft>
              <a:buClr>
                <a:srgbClr val="C00000"/>
              </a:buClr>
              <a:buSzPts val="3600"/>
              <a:buFont typeface="Calibri"/>
              <a:buNone/>
            </a:pPr>
            <a:r>
              <a:rPr lang="en-US" sz="3600" b="0" i="0" u="none" strike="noStrike" cap="none">
                <a:solidFill>
                  <a:srgbClr val="C00000"/>
                </a:solidFill>
                <a:latin typeface="Calibri"/>
                <a:ea typeface="Calibri"/>
                <a:cs typeface="Calibri"/>
                <a:sym typeface="Calibri"/>
              </a:rPr>
              <a:t>Big Shoulders Fund | Stock Market Program</a:t>
            </a:r>
            <a:endParaRPr sz="3600" b="0" i="0" u="none" strike="noStrike" cap="none">
              <a:solidFill>
                <a:srgbClr val="C00000"/>
              </a:solidFill>
              <a:latin typeface="Calibri"/>
              <a:ea typeface="Calibri"/>
              <a:cs typeface="Calibri"/>
              <a:sym typeface="Calibri"/>
            </a:endParaRPr>
          </a:p>
        </p:txBody>
      </p:sp>
      <p:grpSp>
        <p:nvGrpSpPr>
          <p:cNvPr id="305" name="Google Shape;305;p1"/>
          <p:cNvGrpSpPr/>
          <p:nvPr/>
        </p:nvGrpSpPr>
        <p:grpSpPr>
          <a:xfrm>
            <a:off x="12654" y="2328323"/>
            <a:ext cx="8606072" cy="3795612"/>
            <a:chOff x="317454" y="0"/>
            <a:chExt cx="8606072" cy="3795612"/>
          </a:xfrm>
        </p:grpSpPr>
        <p:cxnSp>
          <p:nvCxnSpPr>
            <p:cNvPr id="306" name="Google Shape;306;p1"/>
            <p:cNvCxnSpPr/>
            <p:nvPr/>
          </p:nvCxnSpPr>
          <p:spPr>
            <a:xfrm>
              <a:off x="2215260" y="3083934"/>
              <a:ext cx="3406561" cy="0"/>
            </a:xfrm>
            <a:prstGeom prst="straightConnector1">
              <a:avLst/>
            </a:prstGeom>
            <a:noFill/>
            <a:ln w="25400" cap="flat" cmpd="sng">
              <a:solidFill>
                <a:srgbClr val="BF504D"/>
              </a:solidFill>
              <a:prstDash val="solid"/>
              <a:round/>
              <a:headEnd type="none" w="sm" len="sm"/>
              <a:tailEnd type="none" w="sm" len="sm"/>
            </a:ln>
          </p:spPr>
        </p:cxnSp>
        <p:cxnSp>
          <p:nvCxnSpPr>
            <p:cNvPr id="307" name="Google Shape;307;p1"/>
            <p:cNvCxnSpPr/>
            <p:nvPr/>
          </p:nvCxnSpPr>
          <p:spPr>
            <a:xfrm>
              <a:off x="2215260" y="711677"/>
              <a:ext cx="3406561" cy="0"/>
            </a:xfrm>
            <a:prstGeom prst="straightConnector1">
              <a:avLst/>
            </a:prstGeom>
            <a:noFill/>
            <a:ln w="25400" cap="flat" cmpd="sng">
              <a:solidFill>
                <a:srgbClr val="BF504D"/>
              </a:solidFill>
              <a:prstDash val="solid"/>
              <a:round/>
              <a:headEnd type="none" w="sm" len="sm"/>
              <a:tailEnd type="none" w="sm" len="sm"/>
            </a:ln>
          </p:spPr>
        </p:cxnSp>
        <p:sp>
          <p:nvSpPr>
            <p:cNvPr id="308" name="Google Shape;308;p1"/>
            <p:cNvSpPr/>
            <p:nvPr/>
          </p:nvSpPr>
          <p:spPr>
            <a:xfrm>
              <a:off x="317454" y="0"/>
              <a:ext cx="3795612" cy="3795612"/>
            </a:xfrm>
            <a:prstGeom prst="ellipse">
              <a:avLst/>
            </a:prstGeom>
            <a:blipFill rotWithShape="1">
              <a:blip r:embed="rId4">
                <a:alphaModFix/>
              </a:blip>
              <a:stretch>
                <a:fillRect t="-1998" b="-1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
            <p:cNvSpPr/>
            <p:nvPr/>
          </p:nvSpPr>
          <p:spPr>
            <a:xfrm>
              <a:off x="1000664" y="2015469"/>
              <a:ext cx="2429191" cy="1252551"/>
            </a:xfrm>
            <a:prstGeom prst="rect">
              <a:avLst/>
            </a:prstGeom>
            <a:no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
            <p:cNvSpPr txBox="1"/>
            <p:nvPr/>
          </p:nvSpPr>
          <p:spPr>
            <a:xfrm>
              <a:off x="1000664" y="2015469"/>
              <a:ext cx="2429191" cy="1252551"/>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Palatino Linotype"/>
                <a:ea typeface="Palatino Linotype"/>
                <a:cs typeface="Palatino Linotype"/>
                <a:sym typeface="Palatino Linotype"/>
              </a:endParaRPr>
            </a:p>
          </p:txBody>
        </p:sp>
        <p:sp>
          <p:nvSpPr>
            <p:cNvPr id="311" name="Google Shape;311;p1"/>
            <p:cNvSpPr/>
            <p:nvPr/>
          </p:nvSpPr>
          <p:spPr>
            <a:xfrm>
              <a:off x="4910145" y="0"/>
              <a:ext cx="1423354" cy="1423354"/>
            </a:xfrm>
            <a:prstGeom prst="ellipse">
              <a:avLst/>
            </a:prstGeom>
            <a:blipFill rotWithShape="1">
              <a:blip r:embed="rId5">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
            <p:cNvSpPr/>
            <p:nvPr/>
          </p:nvSpPr>
          <p:spPr>
            <a:xfrm>
              <a:off x="6333499" y="0"/>
              <a:ext cx="2590027" cy="1423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
            <p:cNvSpPr txBox="1"/>
            <p:nvPr/>
          </p:nvSpPr>
          <p:spPr>
            <a:xfrm>
              <a:off x="6333499" y="0"/>
              <a:ext cx="2590027" cy="1423354"/>
            </a:xfrm>
            <a:prstGeom prst="rect">
              <a:avLst/>
            </a:prstGeom>
            <a:noFill/>
            <a:ln>
              <a:noFill/>
            </a:ln>
          </p:spPr>
          <p:txBody>
            <a:bodyPr spcFirstLastPara="1" wrap="square" lIns="182875" tIns="0" rIns="182875" bIns="0" anchor="ctr" anchorCtr="0">
              <a:noAutofit/>
            </a:bodyPr>
            <a:lstStyle/>
            <a:p>
              <a:pPr marL="0" marR="0" lvl="0" indent="0" algn="l" rtl="0">
                <a:lnSpc>
                  <a:spcPct val="90000"/>
                </a:lnSpc>
                <a:spcBef>
                  <a:spcPts val="0"/>
                </a:spcBef>
                <a:spcAft>
                  <a:spcPts val="0"/>
                </a:spcAft>
                <a:buClr>
                  <a:schemeClr val="dk1"/>
                </a:buClr>
                <a:buSzPts val="4800"/>
                <a:buFont typeface="Palatino Linotype"/>
                <a:buNone/>
              </a:pPr>
              <a:r>
                <a:rPr lang="en-US" sz="4800" b="0" i="0" u="none" strike="noStrike" cap="none">
                  <a:solidFill>
                    <a:schemeClr val="dk1"/>
                  </a:solidFill>
                  <a:latin typeface="Palatino Linotype"/>
                  <a:ea typeface="Palatino Linotype"/>
                  <a:cs typeface="Palatino Linotype"/>
                  <a:sym typeface="Palatino Linotype"/>
                </a:rPr>
                <a:t>Damian</a:t>
              </a:r>
              <a:endParaRPr/>
            </a:p>
          </p:txBody>
        </p:sp>
        <p:sp>
          <p:nvSpPr>
            <p:cNvPr id="314" name="Google Shape;314;p1"/>
            <p:cNvSpPr/>
            <p:nvPr/>
          </p:nvSpPr>
          <p:spPr>
            <a:xfrm>
              <a:off x="4910145" y="2372257"/>
              <a:ext cx="1423354" cy="1423354"/>
            </a:xfrm>
            <a:prstGeom prst="ellipse">
              <a:avLst/>
            </a:prstGeom>
            <a:blipFill rotWithShape="1">
              <a:blip r:embed="rId6">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
            <p:cNvSpPr/>
            <p:nvPr/>
          </p:nvSpPr>
          <p:spPr>
            <a:xfrm>
              <a:off x="6333499" y="2372257"/>
              <a:ext cx="1683013" cy="14233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
            <p:cNvSpPr txBox="1"/>
            <p:nvPr/>
          </p:nvSpPr>
          <p:spPr>
            <a:xfrm>
              <a:off x="6333499" y="2372257"/>
              <a:ext cx="1683013" cy="1423354"/>
            </a:xfrm>
            <a:prstGeom prst="rect">
              <a:avLst/>
            </a:prstGeom>
            <a:noFill/>
            <a:ln>
              <a:noFill/>
            </a:ln>
          </p:spPr>
          <p:txBody>
            <a:bodyPr spcFirstLastPara="1" wrap="square" lIns="182875" tIns="0" rIns="182875" bIns="0" anchor="ctr" anchorCtr="0">
              <a:noAutofit/>
            </a:bodyPr>
            <a:lstStyle/>
            <a:p>
              <a:pPr marL="0" marR="0" lvl="0" indent="0" algn="l" rtl="0">
                <a:lnSpc>
                  <a:spcPct val="90000"/>
                </a:lnSpc>
                <a:spcBef>
                  <a:spcPts val="0"/>
                </a:spcBef>
                <a:spcAft>
                  <a:spcPts val="0"/>
                </a:spcAft>
                <a:buClr>
                  <a:schemeClr val="dk1"/>
                </a:buClr>
                <a:buSzPts val="4800"/>
                <a:buFont typeface="Palatino Linotype"/>
                <a:buNone/>
              </a:pPr>
              <a:r>
                <a:rPr lang="en-US" sz="4800" b="0" i="0" u="none" strike="noStrike" cap="none">
                  <a:solidFill>
                    <a:schemeClr val="dk1"/>
                  </a:solidFill>
                  <a:latin typeface="Palatino Linotype"/>
                  <a:ea typeface="Palatino Linotype"/>
                  <a:cs typeface="Palatino Linotype"/>
                  <a:sym typeface="Palatino Linotype"/>
                </a:rPr>
                <a:t>John</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
          <p:cNvSpPr txBox="1"/>
          <p:nvPr/>
        </p:nvSpPr>
        <p:spPr>
          <a:xfrm>
            <a:off x="0" y="136525"/>
            <a:ext cx="9144000" cy="1313966"/>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Valuation – How to Compare Stocks</a:t>
            </a:r>
            <a:br>
              <a:rPr lang="en-US" sz="4000" b="1">
                <a:solidFill>
                  <a:schemeClr val="dk1"/>
                </a:solidFill>
                <a:latin typeface="Calibri"/>
                <a:ea typeface="Calibri"/>
                <a:cs typeface="Calibri"/>
                <a:sym typeface="Calibri"/>
              </a:rPr>
            </a:br>
            <a:endParaRPr sz="4000" b="1">
              <a:solidFill>
                <a:srgbClr val="00B0F0"/>
              </a:solidFill>
              <a:latin typeface="Calibri"/>
              <a:ea typeface="Calibri"/>
              <a:cs typeface="Calibri"/>
              <a:sym typeface="Calibri"/>
            </a:endParaRPr>
          </a:p>
        </p:txBody>
      </p:sp>
      <p:cxnSp>
        <p:nvCxnSpPr>
          <p:cNvPr id="385" name="Google Shape;385;p7"/>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386" name="Google Shape;386;p7"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387" name="Google Shape;38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388" name="Google Shape;388;p7"/>
          <p:cNvPicPr preferRelativeResize="0"/>
          <p:nvPr/>
        </p:nvPicPr>
        <p:blipFill rotWithShape="1">
          <a:blip r:embed="rId4">
            <a:alphaModFix/>
          </a:blip>
          <a:srcRect/>
          <a:stretch/>
        </p:blipFill>
        <p:spPr>
          <a:xfrm>
            <a:off x="1872342" y="1358784"/>
            <a:ext cx="5399315" cy="4429125"/>
          </a:xfrm>
          <a:prstGeom prst="rect">
            <a:avLst/>
          </a:prstGeom>
          <a:noFill/>
          <a:ln>
            <a:noFill/>
          </a:ln>
        </p:spPr>
      </p:pic>
      <p:pic>
        <p:nvPicPr>
          <p:cNvPr id="3" name="Picture 2">
            <a:extLst>
              <a:ext uri="{FF2B5EF4-FFF2-40B4-BE49-F238E27FC236}">
                <a16:creationId xmlns:a16="http://schemas.microsoft.com/office/drawing/2014/main" id="{73101FB4-4CA3-2C85-4325-DB30023A5E1A}"/>
              </a:ext>
            </a:extLst>
          </p:cNvPr>
          <p:cNvPicPr>
            <a:picLocks noChangeAspect="1"/>
          </p:cNvPicPr>
          <p:nvPr/>
        </p:nvPicPr>
        <p:blipFill>
          <a:blip r:embed="rId5"/>
          <a:stretch>
            <a:fillRect/>
          </a:stretch>
        </p:blipFill>
        <p:spPr>
          <a:xfrm>
            <a:off x="2557035" y="2670611"/>
            <a:ext cx="1246519" cy="1506985"/>
          </a:xfrm>
          <a:prstGeom prst="rect">
            <a:avLst/>
          </a:prstGeom>
        </p:spPr>
      </p:pic>
      <p:pic>
        <p:nvPicPr>
          <p:cNvPr id="7" name="Picture 6">
            <a:extLst>
              <a:ext uri="{FF2B5EF4-FFF2-40B4-BE49-F238E27FC236}">
                <a16:creationId xmlns:a16="http://schemas.microsoft.com/office/drawing/2014/main" id="{9313D935-AD33-28BC-9B31-78E930A3489E}"/>
              </a:ext>
            </a:extLst>
          </p:cNvPr>
          <p:cNvPicPr>
            <a:picLocks noChangeAspect="1"/>
          </p:cNvPicPr>
          <p:nvPr/>
        </p:nvPicPr>
        <p:blipFill>
          <a:blip r:embed="rId6"/>
          <a:stretch>
            <a:fillRect/>
          </a:stretch>
        </p:blipFill>
        <p:spPr>
          <a:xfrm>
            <a:off x="5118948" y="2650239"/>
            <a:ext cx="1577526" cy="15273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7" name="Google Shape;397;p8"/>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398" name="Google Shape;398;p8"/>
          <p:cNvSpPr txBox="1"/>
          <p:nvPr/>
        </p:nvSpPr>
        <p:spPr>
          <a:xfrm>
            <a:off x="228600" y="2153648"/>
            <a:ext cx="8631382" cy="4022399"/>
          </a:xfrm>
          <a:prstGeom prst="rect">
            <a:avLst/>
          </a:prstGeom>
          <a:noFill/>
          <a:ln>
            <a:noFill/>
          </a:ln>
        </p:spPr>
        <p:txBody>
          <a:bodyPr spcFirstLastPara="1" wrap="square" lIns="82050" tIns="41025" rIns="82050" bIns="41025" anchor="t" anchorCtr="0">
            <a:spAutoFit/>
          </a:bodyPr>
          <a:lstStyle/>
          <a:p>
            <a:pPr marL="457200" marR="0" lvl="0" indent="-457200" algn="just"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Which is a better purchase: a 1995 Chevy or a 2023 Chevy?</a:t>
            </a:r>
            <a:endParaRPr/>
          </a:p>
          <a:p>
            <a:pPr marL="457200" marR="0" lvl="0" indent="-457200" algn="just" rtl="0">
              <a:spcBef>
                <a:spcPts val="2154"/>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1995 Chevy will cost over $1,000 while a new Chevy costs about $29,000.  </a:t>
            </a:r>
            <a:endParaRPr/>
          </a:p>
          <a:p>
            <a:pPr marL="457200" marR="0" lvl="0" indent="-457200" algn="just" rtl="0">
              <a:spcBef>
                <a:spcPts val="2154"/>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Is the extra money for the new car worth it?  </a:t>
            </a:r>
            <a:endParaRPr/>
          </a:p>
          <a:p>
            <a:pPr marL="457200" marR="0" lvl="0" indent="-457200" algn="just" rtl="0">
              <a:spcBef>
                <a:spcPts val="2154"/>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Discuss some of the benefits a new car may have over the 1995 version.</a:t>
            </a:r>
            <a:endParaRPr/>
          </a:p>
          <a:p>
            <a:pPr marL="457200" marR="0" lvl="0" indent="-317500" algn="just" rtl="0">
              <a:spcBef>
                <a:spcPts val="2154"/>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a:p>
            <a:pPr marL="457200" marR="0" lvl="0" indent="-317500" algn="just" rtl="0">
              <a:spcBef>
                <a:spcPts val="2154"/>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a:p>
            <a:pPr marL="457200" marR="0" lvl="0" indent="-317500" algn="just" rtl="0">
              <a:spcBef>
                <a:spcPts val="2154"/>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pic>
        <p:nvPicPr>
          <p:cNvPr id="399" name="Google Shape;399;p8" descr="C:\Users\jguzman\Desktop\bsf_logo_new_485.jpg"/>
          <p:cNvPicPr preferRelativeResize="0"/>
          <p:nvPr/>
        </p:nvPicPr>
        <p:blipFill rotWithShape="1">
          <a:blip r:embed="rId3">
            <a:alphaModFix/>
          </a:blip>
          <a:srcRect/>
          <a:stretch/>
        </p:blipFill>
        <p:spPr>
          <a:xfrm>
            <a:off x="0" y="6034697"/>
            <a:ext cx="1371600" cy="783771"/>
          </a:xfrm>
          <a:prstGeom prst="rect">
            <a:avLst/>
          </a:prstGeom>
          <a:noFill/>
          <a:ln>
            <a:noFill/>
          </a:ln>
        </p:spPr>
      </p:pic>
      <p:pic>
        <p:nvPicPr>
          <p:cNvPr id="400" name="Google Shape;400;p8"/>
          <p:cNvPicPr preferRelativeResize="0"/>
          <p:nvPr/>
        </p:nvPicPr>
        <p:blipFill rotWithShape="1">
          <a:blip r:embed="rId4">
            <a:alphaModFix/>
          </a:blip>
          <a:srcRect/>
          <a:stretch/>
        </p:blipFill>
        <p:spPr>
          <a:xfrm>
            <a:off x="5894618" y="4419600"/>
            <a:ext cx="2258782" cy="1503117"/>
          </a:xfrm>
          <a:prstGeom prst="rect">
            <a:avLst/>
          </a:prstGeom>
          <a:noFill/>
          <a:ln>
            <a:noFill/>
          </a:ln>
        </p:spPr>
      </p:pic>
      <p:sp>
        <p:nvSpPr>
          <p:cNvPr id="401" name="Google Shape;401;p8"/>
          <p:cNvSpPr txBox="1"/>
          <p:nvPr/>
        </p:nvSpPr>
        <p:spPr>
          <a:xfrm>
            <a:off x="0" y="228600"/>
            <a:ext cx="9143999" cy="1313966"/>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How Do You Compare</a:t>
            </a:r>
            <a:endParaRPr/>
          </a:p>
          <a:p>
            <a:pPr marL="0" marR="0" lvl="0" indent="0" algn="ctr" rtl="0">
              <a:spcBef>
                <a:spcPts val="0"/>
              </a:spcBef>
              <a:spcAft>
                <a:spcPts val="0"/>
              </a:spcAft>
              <a:buNone/>
            </a:pPr>
            <a:r>
              <a:rPr lang="en-US" sz="4000" b="1">
                <a:solidFill>
                  <a:schemeClr val="dk1"/>
                </a:solidFill>
                <a:latin typeface="Calibri"/>
                <a:ea typeface="Calibri"/>
                <a:cs typeface="Calibri"/>
                <a:sym typeface="Calibri"/>
              </a:rPr>
              <a:t>the Value of Two Items?</a:t>
            </a:r>
            <a:endParaRPr/>
          </a:p>
        </p:txBody>
      </p:sp>
      <p:pic>
        <p:nvPicPr>
          <p:cNvPr id="402" name="Google Shape;402;p8"/>
          <p:cNvPicPr preferRelativeResize="0"/>
          <p:nvPr/>
        </p:nvPicPr>
        <p:blipFill rotWithShape="1">
          <a:blip r:embed="rId5">
            <a:alphaModFix/>
          </a:blip>
          <a:srcRect/>
          <a:stretch/>
        </p:blipFill>
        <p:spPr>
          <a:xfrm>
            <a:off x="1219200" y="4414146"/>
            <a:ext cx="2258782" cy="15058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cxnSp>
        <p:nvCxnSpPr>
          <p:cNvPr id="409" name="Google Shape;409;p9"/>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410" name="Google Shape;410;p9"/>
          <p:cNvSpPr txBox="1"/>
          <p:nvPr/>
        </p:nvSpPr>
        <p:spPr>
          <a:xfrm>
            <a:off x="304800" y="4121233"/>
            <a:ext cx="8631382" cy="1570446"/>
          </a:xfrm>
          <a:prstGeom prst="rect">
            <a:avLst/>
          </a:prstGeom>
          <a:noFill/>
          <a:ln>
            <a:noFill/>
          </a:ln>
        </p:spPr>
        <p:txBody>
          <a:bodyPr spcFirstLastPara="1" wrap="square" lIns="82050" tIns="41025" rIns="82050" bIns="41025" anchor="t" anchorCtr="0">
            <a:spAutoFit/>
          </a:bodyPr>
          <a:lstStyle/>
          <a:p>
            <a:pPr marL="457200" marR="0" lvl="0" indent="-457200" algn="just"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Pictured above are two </a:t>
            </a:r>
            <a:r>
              <a:rPr lang="en-US" sz="2000" b="1" i="1" u="sng">
                <a:solidFill>
                  <a:schemeClr val="dk1"/>
                </a:solidFill>
                <a:latin typeface="Calibri"/>
                <a:ea typeface="Calibri"/>
                <a:cs typeface="Calibri"/>
                <a:sym typeface="Calibri"/>
              </a:rPr>
              <a:t>identical</a:t>
            </a:r>
            <a:r>
              <a:rPr lang="en-US" sz="2000">
                <a:solidFill>
                  <a:schemeClr val="dk1"/>
                </a:solidFill>
                <a:latin typeface="Calibri"/>
                <a:ea typeface="Calibri"/>
                <a:cs typeface="Calibri"/>
                <a:sym typeface="Calibri"/>
              </a:rPr>
              <a:t> Tesla Model 3 cars.  </a:t>
            </a:r>
            <a:endParaRPr/>
          </a:p>
          <a:p>
            <a:pPr marL="457200" marR="0" lvl="0" indent="-457200" algn="just" rtl="0">
              <a:spcBef>
                <a:spcPts val="2154"/>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They are brand new off the assembly line – but one costs $5,000 more.  </a:t>
            </a:r>
            <a:endParaRPr/>
          </a:p>
          <a:p>
            <a:pPr marL="457200" marR="0" lvl="0" indent="-457200" algn="just" rtl="0">
              <a:spcBef>
                <a:spcPts val="2154"/>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Remember – they are identical. </a:t>
            </a:r>
            <a:r>
              <a:rPr lang="en-US" sz="2000" b="1">
                <a:solidFill>
                  <a:schemeClr val="dk2"/>
                </a:solidFill>
                <a:latin typeface="Calibri"/>
                <a:ea typeface="Calibri"/>
                <a:cs typeface="Calibri"/>
                <a:sym typeface="Calibri"/>
              </a:rPr>
              <a:t>Which one would you rather buy?</a:t>
            </a:r>
            <a:endParaRPr/>
          </a:p>
        </p:txBody>
      </p:sp>
      <p:sp>
        <p:nvSpPr>
          <p:cNvPr id="411" name="Google Shape;411;p9"/>
          <p:cNvSpPr txBox="1"/>
          <p:nvPr/>
        </p:nvSpPr>
        <p:spPr>
          <a:xfrm>
            <a:off x="0" y="228600"/>
            <a:ext cx="9143999" cy="1313966"/>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How Do You Compare</a:t>
            </a:r>
            <a:endParaRPr/>
          </a:p>
          <a:p>
            <a:pPr marL="0" marR="0" lvl="0" indent="0" algn="ctr" rtl="0">
              <a:spcBef>
                <a:spcPts val="0"/>
              </a:spcBef>
              <a:spcAft>
                <a:spcPts val="0"/>
              </a:spcAft>
              <a:buNone/>
            </a:pPr>
            <a:r>
              <a:rPr lang="en-US" sz="4000" b="1">
                <a:solidFill>
                  <a:schemeClr val="dk1"/>
                </a:solidFill>
                <a:latin typeface="Calibri"/>
                <a:ea typeface="Calibri"/>
                <a:cs typeface="Calibri"/>
                <a:sym typeface="Calibri"/>
              </a:rPr>
              <a:t>the Value of Two Items?</a:t>
            </a:r>
            <a:endParaRPr/>
          </a:p>
        </p:txBody>
      </p:sp>
      <p:pic>
        <p:nvPicPr>
          <p:cNvPr id="412" name="Google Shape;412;p9" descr="C:\Users\jguzman\Desktop\bsf_logo_new_485.jpg"/>
          <p:cNvPicPr preferRelativeResize="0"/>
          <p:nvPr/>
        </p:nvPicPr>
        <p:blipFill rotWithShape="1">
          <a:blip r:embed="rId3">
            <a:alphaModFix/>
          </a:blip>
          <a:srcRect/>
          <a:stretch/>
        </p:blipFill>
        <p:spPr>
          <a:xfrm>
            <a:off x="0" y="6034697"/>
            <a:ext cx="1371600" cy="783771"/>
          </a:xfrm>
          <a:prstGeom prst="rect">
            <a:avLst/>
          </a:prstGeom>
          <a:noFill/>
          <a:ln>
            <a:noFill/>
          </a:ln>
        </p:spPr>
      </p:pic>
      <p:pic>
        <p:nvPicPr>
          <p:cNvPr id="413" name="Google Shape;413;p9"/>
          <p:cNvPicPr preferRelativeResize="0"/>
          <p:nvPr/>
        </p:nvPicPr>
        <p:blipFill rotWithShape="1">
          <a:blip r:embed="rId4">
            <a:alphaModFix/>
          </a:blip>
          <a:srcRect l="6341" t="28570" r="13270" b="14950"/>
          <a:stretch/>
        </p:blipFill>
        <p:spPr>
          <a:xfrm>
            <a:off x="838200" y="1981200"/>
            <a:ext cx="3200400" cy="1205037"/>
          </a:xfrm>
          <a:prstGeom prst="rect">
            <a:avLst/>
          </a:prstGeom>
          <a:noFill/>
          <a:ln>
            <a:noFill/>
          </a:ln>
        </p:spPr>
      </p:pic>
      <p:sp>
        <p:nvSpPr>
          <p:cNvPr id="414" name="Google Shape;414;p9"/>
          <p:cNvSpPr txBox="1"/>
          <p:nvPr/>
        </p:nvSpPr>
        <p:spPr>
          <a:xfrm>
            <a:off x="2081040" y="3529255"/>
            <a:ext cx="1576559" cy="523220"/>
          </a:xfrm>
          <a:prstGeom prst="rect">
            <a:avLst/>
          </a:prstGeom>
          <a:solidFill>
            <a:schemeClr val="dk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$30,000</a:t>
            </a:r>
            <a:endParaRPr/>
          </a:p>
        </p:txBody>
      </p:sp>
      <p:sp>
        <p:nvSpPr>
          <p:cNvPr id="415" name="Google Shape;415;p9"/>
          <p:cNvSpPr txBox="1"/>
          <p:nvPr/>
        </p:nvSpPr>
        <p:spPr>
          <a:xfrm>
            <a:off x="5967241" y="3529255"/>
            <a:ext cx="1576559" cy="523220"/>
          </a:xfrm>
          <a:prstGeom prst="rect">
            <a:avLst/>
          </a:prstGeom>
          <a:solidFill>
            <a:schemeClr val="dk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$35,000</a:t>
            </a:r>
            <a:endParaRPr/>
          </a:p>
        </p:txBody>
      </p:sp>
      <p:pic>
        <p:nvPicPr>
          <p:cNvPr id="416" name="Google Shape;416;p9"/>
          <p:cNvPicPr preferRelativeResize="0"/>
          <p:nvPr/>
        </p:nvPicPr>
        <p:blipFill rotWithShape="1">
          <a:blip r:embed="rId4">
            <a:alphaModFix/>
          </a:blip>
          <a:srcRect l="6341" t="28570" r="13270" b="14950"/>
          <a:stretch/>
        </p:blipFill>
        <p:spPr>
          <a:xfrm>
            <a:off x="4953000" y="2027473"/>
            <a:ext cx="3200400" cy="12050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cxnSp>
        <p:nvCxnSpPr>
          <p:cNvPr id="423" name="Google Shape;423;p10"/>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424" name="Google Shape;424;p10"/>
          <p:cNvSpPr txBox="1"/>
          <p:nvPr/>
        </p:nvSpPr>
        <p:spPr>
          <a:xfrm>
            <a:off x="209260" y="1868190"/>
            <a:ext cx="8725477" cy="3673586"/>
          </a:xfrm>
          <a:prstGeom prst="rect">
            <a:avLst/>
          </a:prstGeom>
          <a:noFill/>
          <a:ln>
            <a:noFill/>
          </a:ln>
        </p:spPr>
        <p:txBody>
          <a:bodyPr spcFirstLastPara="1" wrap="square" lIns="82050" tIns="41025" rIns="82050" bIns="41025" anchor="t" anchorCtr="0">
            <a:spAutoFit/>
          </a:bodyPr>
          <a:lstStyle/>
          <a:p>
            <a:pPr marL="457200" marR="0" lvl="0" indent="-457200" algn="just"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A stock that is trading at $100 per share is not necessarily more ”expensive” than a stock that is trading at $10 per share.</a:t>
            </a:r>
            <a:endParaRPr dirty="0"/>
          </a:p>
          <a:p>
            <a:pPr marL="457200" marR="0" lvl="0" indent="-457200" algn="just" rtl="0">
              <a:spcBef>
                <a:spcPts val="2154"/>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It is easy to compare valuation of two items when they are exactly the same,  but when there are differences, it is more difficult.</a:t>
            </a:r>
            <a:endParaRPr dirty="0"/>
          </a:p>
          <a:p>
            <a:pPr marL="457200" marR="0" lvl="0" indent="-457200" algn="just" rtl="0">
              <a:spcBef>
                <a:spcPts val="2154"/>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Just like our car example, a stock may be priced higher than a similar stock of a similar company, but you might be getting a lot more for your money.</a:t>
            </a:r>
            <a:endParaRPr dirty="0"/>
          </a:p>
          <a:p>
            <a:pPr marL="457200" marR="0" lvl="0" indent="-457200" algn="just" rtl="0">
              <a:spcBef>
                <a:spcPts val="2154"/>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Can you think of reasons why this might be the case?</a:t>
            </a:r>
            <a:endParaRPr dirty="0"/>
          </a:p>
          <a:p>
            <a:pPr marL="457200" marR="0" lvl="0" indent="-330200" algn="just" rtl="0">
              <a:spcBef>
                <a:spcPts val="2154"/>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425" name="Google Shape;425;p10"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426" name="Google Shape;426;p10"/>
          <p:cNvSpPr txBox="1"/>
          <p:nvPr/>
        </p:nvSpPr>
        <p:spPr>
          <a:xfrm>
            <a:off x="0" y="228600"/>
            <a:ext cx="9143999" cy="1313966"/>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How Do You Compare</a:t>
            </a:r>
            <a:endParaRPr/>
          </a:p>
          <a:p>
            <a:pPr marL="0" marR="0" lvl="0" indent="0" algn="ctr" rtl="0">
              <a:spcBef>
                <a:spcPts val="0"/>
              </a:spcBef>
              <a:spcAft>
                <a:spcPts val="0"/>
              </a:spcAft>
              <a:buNone/>
            </a:pPr>
            <a:r>
              <a:rPr lang="en-US" sz="4000" b="1">
                <a:solidFill>
                  <a:schemeClr val="dk1"/>
                </a:solidFill>
                <a:latin typeface="Calibri"/>
                <a:ea typeface="Calibri"/>
                <a:cs typeface="Calibri"/>
                <a:sym typeface="Calibri"/>
              </a:rPr>
              <a:t>the Value of Two Items?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cxnSp>
        <p:nvCxnSpPr>
          <p:cNvPr id="434" name="Google Shape;434;p11"/>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435" name="Google Shape;435;p11"/>
          <p:cNvSpPr txBox="1"/>
          <p:nvPr/>
        </p:nvSpPr>
        <p:spPr>
          <a:xfrm>
            <a:off x="0" y="152400"/>
            <a:ext cx="9144000" cy="1313966"/>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Price / Earnings Ratio</a:t>
            </a:r>
            <a:br>
              <a:rPr lang="en-US" sz="4000" b="1">
                <a:solidFill>
                  <a:schemeClr val="dk1"/>
                </a:solidFill>
                <a:latin typeface="Calibri"/>
                <a:ea typeface="Calibri"/>
                <a:cs typeface="Calibri"/>
                <a:sym typeface="Calibri"/>
              </a:rPr>
            </a:br>
            <a:r>
              <a:rPr lang="en-US" sz="4000" b="1">
                <a:solidFill>
                  <a:srgbClr val="00B0F0"/>
                </a:solidFill>
                <a:latin typeface="Calibri"/>
                <a:ea typeface="Calibri"/>
                <a:cs typeface="Calibri"/>
                <a:sym typeface="Calibri"/>
              </a:rPr>
              <a:t>Please watch this video!</a:t>
            </a:r>
            <a:endParaRPr/>
          </a:p>
        </p:txBody>
      </p:sp>
      <p:pic>
        <p:nvPicPr>
          <p:cNvPr id="436" name="Google Shape;436;p11"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437" name="Google Shape;43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438" name="Google Shape;438;p11"/>
          <p:cNvSpPr txBox="1"/>
          <p:nvPr/>
        </p:nvSpPr>
        <p:spPr>
          <a:xfrm>
            <a:off x="2743200" y="5867400"/>
            <a:ext cx="4343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Click </a:t>
            </a: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here</a:t>
            </a:r>
            <a:r>
              <a:rPr lang="en-US" sz="1800" dirty="0">
                <a:solidFill>
                  <a:schemeClr val="dk1"/>
                </a:solidFill>
                <a:latin typeface="Calibri"/>
                <a:ea typeface="Calibri"/>
                <a:cs typeface="Calibri"/>
                <a:sym typeface="Calibri"/>
              </a:rPr>
              <a:t> for a short video explaining P/E</a:t>
            </a:r>
            <a:endParaRPr dirty="0"/>
          </a:p>
        </p:txBody>
      </p:sp>
      <p:pic>
        <p:nvPicPr>
          <p:cNvPr id="439" name="Google Shape;439;p11"/>
          <p:cNvPicPr preferRelativeResize="0"/>
          <p:nvPr/>
        </p:nvPicPr>
        <p:blipFill rotWithShape="1">
          <a:blip r:embed="rId5">
            <a:alphaModFix/>
          </a:blip>
          <a:srcRect t="5247"/>
          <a:stretch/>
        </p:blipFill>
        <p:spPr>
          <a:xfrm>
            <a:off x="609600" y="1447799"/>
            <a:ext cx="7889222" cy="41557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cxnSp>
        <p:nvCxnSpPr>
          <p:cNvPr id="445" name="Google Shape;445;p12"/>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446" name="Google Shape;446;p12"/>
          <p:cNvSpPr txBox="1"/>
          <p:nvPr/>
        </p:nvSpPr>
        <p:spPr>
          <a:xfrm>
            <a:off x="0" y="152400"/>
            <a:ext cx="9144000" cy="1313966"/>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P/E Ratio</a:t>
            </a:r>
            <a:endParaRPr/>
          </a:p>
          <a:p>
            <a:pPr marL="0" marR="0" lvl="0" indent="0" algn="ctr" rtl="0">
              <a:spcBef>
                <a:spcPts val="0"/>
              </a:spcBef>
              <a:spcAft>
                <a:spcPts val="0"/>
              </a:spcAft>
              <a:buNone/>
            </a:pPr>
            <a:r>
              <a:rPr lang="en-US" sz="4000" b="1">
                <a:solidFill>
                  <a:schemeClr val="dk1"/>
                </a:solidFill>
                <a:latin typeface="Calibri"/>
                <a:ea typeface="Calibri"/>
                <a:cs typeface="Calibri"/>
                <a:sym typeface="Calibri"/>
              </a:rPr>
              <a:t>As a Measure of Valuation</a:t>
            </a:r>
            <a:endParaRPr/>
          </a:p>
        </p:txBody>
      </p:sp>
      <p:sp>
        <p:nvSpPr>
          <p:cNvPr id="447" name="Google Shape;447;p12"/>
          <p:cNvSpPr txBox="1"/>
          <p:nvPr/>
        </p:nvSpPr>
        <p:spPr>
          <a:xfrm>
            <a:off x="505691" y="1866611"/>
            <a:ext cx="8866909" cy="390636"/>
          </a:xfrm>
          <a:prstGeom prst="rect">
            <a:avLst/>
          </a:prstGeom>
          <a:noFill/>
          <a:ln>
            <a:noFill/>
          </a:ln>
        </p:spPr>
        <p:txBody>
          <a:bodyPr spcFirstLastPara="1" wrap="square" lIns="82050" tIns="41025" rIns="82050" bIns="41025"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What does it mean?</a:t>
            </a:r>
            <a:endParaRPr/>
          </a:p>
        </p:txBody>
      </p:sp>
      <p:sp>
        <p:nvSpPr>
          <p:cNvPr id="448" name="Google Shape;448;p12"/>
          <p:cNvSpPr txBox="1"/>
          <p:nvPr/>
        </p:nvSpPr>
        <p:spPr>
          <a:xfrm>
            <a:off x="1367977" y="2434846"/>
            <a:ext cx="3626069" cy="1313966"/>
          </a:xfrm>
          <a:prstGeom prst="rect">
            <a:avLst/>
          </a:prstGeom>
          <a:noFill/>
          <a:ln>
            <a:noFill/>
          </a:ln>
        </p:spPr>
        <p:txBody>
          <a:bodyPr spcFirstLastPara="1" wrap="square" lIns="82050" tIns="41025" rIns="82050" bIns="41025" anchor="t" anchorCtr="0">
            <a:spAutoFit/>
          </a:bodyPr>
          <a:lstStyle/>
          <a:p>
            <a:pPr marL="0" marR="0" lvl="0" indent="0" algn="l" rtl="0">
              <a:spcBef>
                <a:spcPts val="0"/>
              </a:spcBef>
              <a:spcAft>
                <a:spcPts val="0"/>
              </a:spcAft>
              <a:buNone/>
            </a:pPr>
            <a:r>
              <a:rPr lang="en-US" sz="2000" b="1" i="1">
                <a:solidFill>
                  <a:schemeClr val="dk1"/>
                </a:solidFill>
                <a:latin typeface="Calibri"/>
                <a:ea typeface="Calibri"/>
                <a:cs typeface="Calibri"/>
                <a:sym typeface="Calibri"/>
              </a:rPr>
              <a:t>The P/E Ratio tells you how much investors are currently willing to pay for each dollar of a company’s </a:t>
            </a:r>
            <a:r>
              <a:rPr lang="en-US" sz="2000" b="1" i="1" u="sng">
                <a:solidFill>
                  <a:schemeClr val="dk1"/>
                </a:solidFill>
                <a:latin typeface="Calibri"/>
                <a:ea typeface="Calibri"/>
                <a:cs typeface="Calibri"/>
                <a:sym typeface="Calibri"/>
              </a:rPr>
              <a:t>current</a:t>
            </a:r>
            <a:r>
              <a:rPr lang="en-US" sz="2000" b="1" i="1">
                <a:solidFill>
                  <a:schemeClr val="dk1"/>
                </a:solidFill>
                <a:latin typeface="Calibri"/>
                <a:ea typeface="Calibri"/>
                <a:cs typeface="Calibri"/>
                <a:sym typeface="Calibri"/>
              </a:rPr>
              <a:t> earnings.</a:t>
            </a:r>
            <a:endParaRPr/>
          </a:p>
        </p:txBody>
      </p:sp>
      <p:pic>
        <p:nvPicPr>
          <p:cNvPr id="449" name="Google Shape;449;p12" descr="http://fina.lbcc.edu/newsletter09/images/FistMoney.gif"/>
          <p:cNvPicPr preferRelativeResize="0"/>
          <p:nvPr/>
        </p:nvPicPr>
        <p:blipFill rotWithShape="1">
          <a:blip r:embed="rId3">
            <a:alphaModFix/>
          </a:blip>
          <a:srcRect/>
          <a:stretch/>
        </p:blipFill>
        <p:spPr>
          <a:xfrm>
            <a:off x="6083877" y="1961590"/>
            <a:ext cx="2831523" cy="3067610"/>
          </a:xfrm>
          <a:prstGeom prst="rect">
            <a:avLst/>
          </a:prstGeom>
          <a:noFill/>
          <a:ln>
            <a:noFill/>
          </a:ln>
        </p:spPr>
      </p:pic>
      <p:pic>
        <p:nvPicPr>
          <p:cNvPr id="450" name="Google Shape;450;p12" descr="C:\Users\jguzman\Desktop\bsf_logo_new_485.jpg"/>
          <p:cNvPicPr preferRelativeResize="0"/>
          <p:nvPr/>
        </p:nvPicPr>
        <p:blipFill rotWithShape="1">
          <a:blip r:embed="rId4">
            <a:alphaModFix/>
          </a:blip>
          <a:srcRect/>
          <a:stretch/>
        </p:blipFill>
        <p:spPr>
          <a:xfrm>
            <a:off x="76200" y="5867400"/>
            <a:ext cx="1371600" cy="783771"/>
          </a:xfrm>
          <a:prstGeom prst="rect">
            <a:avLst/>
          </a:prstGeom>
          <a:noFill/>
          <a:ln>
            <a:noFill/>
          </a:ln>
        </p:spPr>
      </p:pic>
      <p:sp>
        <p:nvSpPr>
          <p:cNvPr id="451" name="Google Shape;451;p12"/>
          <p:cNvSpPr txBox="1"/>
          <p:nvPr/>
        </p:nvSpPr>
        <p:spPr>
          <a:xfrm>
            <a:off x="531817" y="3943834"/>
            <a:ext cx="5298390" cy="1313966"/>
          </a:xfrm>
          <a:prstGeom prst="rect">
            <a:avLst/>
          </a:prstGeom>
          <a:noFill/>
          <a:ln>
            <a:noFill/>
          </a:ln>
        </p:spPr>
        <p:txBody>
          <a:bodyPr spcFirstLastPara="1" wrap="square" lIns="82050" tIns="41025" rIns="82050" bIns="41025"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Just like in the car example, we can look at how much earnings or profits we get for every share of stock we own.  Then we compare it to other options to see if it is cheap or expensive.</a:t>
            </a:r>
            <a:endParaRPr/>
          </a:p>
        </p:txBody>
      </p:sp>
      <p:sp>
        <p:nvSpPr>
          <p:cNvPr id="452" name="Google Shape;45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cxnSp>
        <p:nvCxnSpPr>
          <p:cNvPr id="423" name="Google Shape;423;p10"/>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425" name="Google Shape;425;p10"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426" name="Google Shape;426;p10"/>
          <p:cNvSpPr txBox="1"/>
          <p:nvPr/>
        </p:nvSpPr>
        <p:spPr>
          <a:xfrm>
            <a:off x="0" y="244709"/>
            <a:ext cx="9143999" cy="698404"/>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dirty="0">
                <a:solidFill>
                  <a:schemeClr val="dk1"/>
                </a:solidFill>
                <a:latin typeface="Calibri"/>
                <a:ea typeface="Calibri"/>
                <a:cs typeface="Calibri"/>
                <a:sym typeface="Calibri"/>
              </a:rPr>
              <a:t>Comparison</a:t>
            </a:r>
            <a:endParaRPr dirty="0"/>
          </a:p>
        </p:txBody>
      </p:sp>
      <p:sp>
        <p:nvSpPr>
          <p:cNvPr id="3" name="TextBox 2">
            <a:extLst>
              <a:ext uri="{FF2B5EF4-FFF2-40B4-BE49-F238E27FC236}">
                <a16:creationId xmlns:a16="http://schemas.microsoft.com/office/drawing/2014/main" id="{134AFBE8-1D8B-590F-AAC7-E8DBDF030112}"/>
              </a:ext>
            </a:extLst>
          </p:cNvPr>
          <p:cNvSpPr txBox="1"/>
          <p:nvPr/>
        </p:nvSpPr>
        <p:spPr>
          <a:xfrm>
            <a:off x="575833" y="1418386"/>
            <a:ext cx="3777147" cy="2185214"/>
          </a:xfrm>
          <a:prstGeom prst="rect">
            <a:avLst/>
          </a:prstGeom>
          <a:noFill/>
        </p:spPr>
        <p:txBody>
          <a:bodyPr wrap="square" rtlCol="0">
            <a:spAutoFit/>
          </a:bodyPr>
          <a:lstStyle/>
          <a:p>
            <a:r>
              <a:rPr lang="en-US" sz="1800" b="1" u="sng" dirty="0">
                <a:solidFill>
                  <a:srgbClr val="FF0000"/>
                </a:solidFill>
              </a:rPr>
              <a:t>Tesla, Inc (TSLA) </a:t>
            </a:r>
          </a:p>
          <a:p>
            <a:r>
              <a:rPr lang="en-US" sz="1800" dirty="0"/>
              <a:t>Market Cap: 744B</a:t>
            </a:r>
          </a:p>
          <a:p>
            <a:r>
              <a:rPr lang="en-US" sz="1800" dirty="0"/>
              <a:t>Price: $233.94</a:t>
            </a:r>
          </a:p>
          <a:p>
            <a:r>
              <a:rPr lang="en-US" sz="1800" dirty="0"/>
              <a:t>Earnings Per Share: 3.11</a:t>
            </a:r>
          </a:p>
          <a:p>
            <a:r>
              <a:rPr lang="en-US" sz="1800" dirty="0"/>
              <a:t>P/E Ratio: 75.2</a:t>
            </a:r>
          </a:p>
          <a:p>
            <a:r>
              <a:rPr lang="en-US" sz="1800" dirty="0"/>
              <a:t>Expected Growth Next Year: 20%</a:t>
            </a:r>
          </a:p>
          <a:p>
            <a:endParaRPr lang="en-US" dirty="0"/>
          </a:p>
          <a:p>
            <a:endParaRPr lang="en-US" dirty="0"/>
          </a:p>
        </p:txBody>
      </p:sp>
      <p:pic>
        <p:nvPicPr>
          <p:cNvPr id="4" name="Picture 3">
            <a:extLst>
              <a:ext uri="{FF2B5EF4-FFF2-40B4-BE49-F238E27FC236}">
                <a16:creationId xmlns:a16="http://schemas.microsoft.com/office/drawing/2014/main" id="{B9A18535-3E5E-840E-E90C-C2336E3FBAF3}"/>
              </a:ext>
            </a:extLst>
          </p:cNvPr>
          <p:cNvPicPr>
            <a:picLocks noChangeAspect="1"/>
          </p:cNvPicPr>
          <p:nvPr/>
        </p:nvPicPr>
        <p:blipFill>
          <a:blip r:embed="rId4"/>
          <a:stretch>
            <a:fillRect/>
          </a:stretch>
        </p:blipFill>
        <p:spPr>
          <a:xfrm>
            <a:off x="2575971" y="3470275"/>
            <a:ext cx="3992058" cy="2183247"/>
          </a:xfrm>
          <a:prstGeom prst="rect">
            <a:avLst/>
          </a:prstGeom>
        </p:spPr>
      </p:pic>
      <p:sp>
        <p:nvSpPr>
          <p:cNvPr id="6" name="TextBox 5">
            <a:extLst>
              <a:ext uri="{FF2B5EF4-FFF2-40B4-BE49-F238E27FC236}">
                <a16:creationId xmlns:a16="http://schemas.microsoft.com/office/drawing/2014/main" id="{B273F6C0-E713-134E-77A0-223757435E2A}"/>
              </a:ext>
            </a:extLst>
          </p:cNvPr>
          <p:cNvSpPr txBox="1"/>
          <p:nvPr/>
        </p:nvSpPr>
        <p:spPr>
          <a:xfrm>
            <a:off x="4791020" y="1431505"/>
            <a:ext cx="3777147" cy="2185214"/>
          </a:xfrm>
          <a:prstGeom prst="rect">
            <a:avLst/>
          </a:prstGeom>
          <a:noFill/>
        </p:spPr>
        <p:txBody>
          <a:bodyPr wrap="square" rtlCol="0">
            <a:spAutoFit/>
          </a:bodyPr>
          <a:lstStyle/>
          <a:p>
            <a:r>
              <a:rPr lang="en-US" sz="1800" b="1" u="sng" dirty="0">
                <a:solidFill>
                  <a:srgbClr val="0070C0"/>
                </a:solidFill>
              </a:rPr>
              <a:t>General Motors Company (GM)</a:t>
            </a:r>
          </a:p>
          <a:p>
            <a:r>
              <a:rPr lang="en-US" sz="1800" dirty="0"/>
              <a:t>Market Cap: 50B</a:t>
            </a:r>
          </a:p>
          <a:p>
            <a:r>
              <a:rPr lang="en-US" sz="1800" dirty="0"/>
              <a:t>Price: $36.31</a:t>
            </a:r>
          </a:p>
          <a:p>
            <a:r>
              <a:rPr lang="en-US" sz="1800" dirty="0"/>
              <a:t>Earnings Per Share: 7.12</a:t>
            </a:r>
          </a:p>
          <a:p>
            <a:r>
              <a:rPr lang="en-US" sz="1800" dirty="0"/>
              <a:t>P/E Ratio: 5.1</a:t>
            </a:r>
          </a:p>
          <a:p>
            <a:r>
              <a:rPr lang="en-US" sz="1800" dirty="0"/>
              <a:t>Expected Growth Next Year: 2%</a:t>
            </a:r>
          </a:p>
          <a:p>
            <a:endParaRPr lang="en-US" dirty="0"/>
          </a:p>
          <a:p>
            <a:endParaRPr lang="en-US" dirty="0"/>
          </a:p>
        </p:txBody>
      </p:sp>
    </p:spTree>
    <p:extLst>
      <p:ext uri="{BB962C8B-B14F-4D97-AF65-F5344CB8AC3E}">
        <p14:creationId xmlns:p14="http://schemas.microsoft.com/office/powerpoint/2010/main" val="301475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cxnSp>
        <p:nvCxnSpPr>
          <p:cNvPr id="458" name="Google Shape;458;p13"/>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459" name="Google Shape;459;p13"/>
          <p:cNvSpPr txBox="1"/>
          <p:nvPr/>
        </p:nvSpPr>
        <p:spPr>
          <a:xfrm>
            <a:off x="0" y="304800"/>
            <a:ext cx="9143999" cy="698412"/>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Price/Earnings (P/E) Ratio</a:t>
            </a:r>
            <a:endParaRPr/>
          </a:p>
        </p:txBody>
      </p:sp>
      <p:sp>
        <p:nvSpPr>
          <p:cNvPr id="460" name="Google Shape;460;p13"/>
          <p:cNvSpPr txBox="1"/>
          <p:nvPr/>
        </p:nvSpPr>
        <p:spPr>
          <a:xfrm>
            <a:off x="304800" y="1632815"/>
            <a:ext cx="8458200" cy="4661036"/>
          </a:xfrm>
          <a:prstGeom prst="rect">
            <a:avLst/>
          </a:prstGeom>
          <a:noFill/>
          <a:ln>
            <a:noFill/>
          </a:ln>
        </p:spPr>
        <p:txBody>
          <a:bodyPr spcFirstLastPara="1" wrap="square" lIns="82050" tIns="41025" rIns="82050" bIns="41025"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What does it mean when a stock has a high or low P/E?</a:t>
            </a:r>
            <a:endParaRPr/>
          </a:p>
          <a:p>
            <a:pPr marL="0" marR="0" lvl="0" indent="0" algn="just" rtl="0">
              <a:spcBef>
                <a:spcPts val="500"/>
              </a:spcBef>
              <a:spcAft>
                <a:spcPts val="0"/>
              </a:spcAft>
              <a:buNone/>
            </a:pPr>
            <a:endParaRPr sz="2000">
              <a:solidFill>
                <a:schemeClr val="dk1"/>
              </a:solidFill>
              <a:latin typeface="Calibri"/>
              <a:ea typeface="Calibri"/>
              <a:cs typeface="Calibri"/>
              <a:sym typeface="Calibri"/>
            </a:endParaRPr>
          </a:p>
          <a:p>
            <a:pPr marL="342900" marR="0" lvl="0" indent="-342900" algn="just" rtl="0">
              <a:spcBef>
                <a:spcPts val="500"/>
              </a:spcBef>
              <a:spcAft>
                <a:spcPts val="0"/>
              </a:spcAft>
              <a:buClr>
                <a:schemeClr val="dk1"/>
              </a:buClr>
              <a:buSzPts val="2000"/>
              <a:buFont typeface="Arial"/>
              <a:buChar char="•"/>
            </a:pPr>
            <a:r>
              <a:rPr lang="en-US" sz="2000" b="1" i="1">
                <a:solidFill>
                  <a:schemeClr val="dk1"/>
                </a:solidFill>
                <a:latin typeface="Calibri"/>
                <a:ea typeface="Calibri"/>
                <a:cs typeface="Calibri"/>
                <a:sym typeface="Calibri"/>
              </a:rPr>
              <a:t>A higher P/E Ratio </a:t>
            </a:r>
            <a:r>
              <a:rPr lang="en-US" sz="2000" i="1">
                <a:solidFill>
                  <a:schemeClr val="dk1"/>
                </a:solidFill>
                <a:latin typeface="Calibri"/>
                <a:ea typeface="Calibri"/>
                <a:cs typeface="Calibri"/>
                <a:sym typeface="Calibri"/>
              </a:rPr>
              <a:t>may mean that investors believe that the company has </a:t>
            </a:r>
            <a:r>
              <a:rPr lang="en-US" sz="2000" b="1" i="1">
                <a:solidFill>
                  <a:schemeClr val="dk1"/>
                </a:solidFill>
                <a:latin typeface="Calibri"/>
                <a:ea typeface="Calibri"/>
                <a:cs typeface="Calibri"/>
                <a:sym typeface="Calibri"/>
              </a:rPr>
              <a:t>very good growth prospects</a:t>
            </a:r>
            <a:r>
              <a:rPr lang="en-US" sz="2000" i="1">
                <a:solidFill>
                  <a:schemeClr val="dk1"/>
                </a:solidFill>
                <a:latin typeface="Calibri"/>
                <a:ea typeface="Calibri"/>
                <a:cs typeface="Calibri"/>
                <a:sym typeface="Calibri"/>
              </a:rPr>
              <a:t>, and future earnings will be much higher than today, causing the stock price to continue to climb.  But it may also mean that the stock is </a:t>
            </a:r>
            <a:r>
              <a:rPr lang="en-US" sz="2000" b="1" i="1">
                <a:solidFill>
                  <a:schemeClr val="dk1"/>
                </a:solidFill>
                <a:latin typeface="Calibri"/>
                <a:ea typeface="Calibri"/>
                <a:cs typeface="Calibri"/>
                <a:sym typeface="Calibri"/>
              </a:rPr>
              <a:t>overvalued</a:t>
            </a:r>
            <a:r>
              <a:rPr lang="en-US" sz="2000" i="1">
                <a:solidFill>
                  <a:schemeClr val="dk1"/>
                </a:solidFill>
                <a:latin typeface="Calibri"/>
                <a:ea typeface="Calibri"/>
                <a:cs typeface="Calibri"/>
                <a:sym typeface="Calibri"/>
              </a:rPr>
              <a:t>, or priced higher than future earnings may justify.</a:t>
            </a:r>
            <a:endParaRPr/>
          </a:p>
          <a:p>
            <a:pPr marL="342900" marR="0" lvl="0" indent="-215900" algn="just" rtl="0">
              <a:spcBef>
                <a:spcPts val="1077"/>
              </a:spcBef>
              <a:spcAft>
                <a:spcPts val="0"/>
              </a:spcAft>
              <a:buClr>
                <a:schemeClr val="dk1"/>
              </a:buClr>
              <a:buSzPts val="2000"/>
              <a:buFont typeface="Arial"/>
              <a:buNone/>
            </a:pPr>
            <a:endParaRPr sz="2000" b="1" i="1">
              <a:solidFill>
                <a:schemeClr val="dk1"/>
              </a:solidFill>
              <a:latin typeface="Calibri"/>
              <a:ea typeface="Calibri"/>
              <a:cs typeface="Calibri"/>
              <a:sym typeface="Calibri"/>
            </a:endParaRPr>
          </a:p>
          <a:p>
            <a:pPr marL="342900" marR="0" lvl="0" indent="-342900" algn="just" rtl="0">
              <a:spcBef>
                <a:spcPts val="1077"/>
              </a:spcBef>
              <a:spcAft>
                <a:spcPts val="0"/>
              </a:spcAft>
              <a:buClr>
                <a:schemeClr val="dk1"/>
              </a:buClr>
              <a:buSzPts val="2000"/>
              <a:buFont typeface="Arial"/>
              <a:buChar char="•"/>
            </a:pPr>
            <a:r>
              <a:rPr lang="en-US" sz="2000" b="1" i="1">
                <a:solidFill>
                  <a:schemeClr val="dk1"/>
                </a:solidFill>
                <a:latin typeface="Calibri"/>
                <a:ea typeface="Calibri"/>
                <a:cs typeface="Calibri"/>
                <a:sym typeface="Calibri"/>
              </a:rPr>
              <a:t>A lower P/E Ratio </a:t>
            </a:r>
            <a:r>
              <a:rPr lang="en-US" sz="2000" i="1">
                <a:solidFill>
                  <a:schemeClr val="dk1"/>
                </a:solidFill>
                <a:latin typeface="Calibri"/>
                <a:ea typeface="Calibri"/>
                <a:cs typeface="Calibri"/>
                <a:sym typeface="Calibri"/>
              </a:rPr>
              <a:t>may mean that </a:t>
            </a:r>
            <a:r>
              <a:rPr lang="en-US" sz="2000" b="1" i="1">
                <a:solidFill>
                  <a:schemeClr val="dk1"/>
                </a:solidFill>
                <a:latin typeface="Calibri"/>
                <a:ea typeface="Calibri"/>
                <a:cs typeface="Calibri"/>
                <a:sym typeface="Calibri"/>
              </a:rPr>
              <a:t>investors are skeptical </a:t>
            </a:r>
            <a:r>
              <a:rPr lang="en-US" sz="2000" i="1">
                <a:solidFill>
                  <a:schemeClr val="dk1"/>
                </a:solidFill>
                <a:latin typeface="Calibri"/>
                <a:ea typeface="Calibri"/>
                <a:cs typeface="Calibri"/>
                <a:sym typeface="Calibri"/>
              </a:rPr>
              <a:t>about a company’s future earnings growth due to lack of demand for its product or higher costs expected in the future.  But it may mean that the company is </a:t>
            </a:r>
            <a:r>
              <a:rPr lang="en-US" sz="2000" b="1" i="1">
                <a:solidFill>
                  <a:schemeClr val="dk1"/>
                </a:solidFill>
                <a:latin typeface="Calibri"/>
                <a:ea typeface="Calibri"/>
                <a:cs typeface="Calibri"/>
                <a:sym typeface="Calibri"/>
              </a:rPr>
              <a:t>undervalued </a:t>
            </a:r>
            <a:r>
              <a:rPr lang="en-US" sz="2000" i="1">
                <a:solidFill>
                  <a:schemeClr val="dk1"/>
                </a:solidFill>
                <a:latin typeface="Calibri"/>
                <a:ea typeface="Calibri"/>
                <a:cs typeface="Calibri"/>
                <a:sym typeface="Calibri"/>
              </a:rPr>
              <a:t>and is actually worth more than investors are currently willing to pay.</a:t>
            </a:r>
            <a:endParaRPr/>
          </a:p>
          <a:p>
            <a:pPr marL="0" marR="0" lvl="0" indent="0" algn="just" rtl="0">
              <a:spcBef>
                <a:spcPts val="1077"/>
              </a:spcBef>
              <a:spcAft>
                <a:spcPts val="0"/>
              </a:spcAft>
              <a:buNone/>
            </a:pPr>
            <a:endParaRPr sz="2000">
              <a:solidFill>
                <a:schemeClr val="dk1"/>
              </a:solidFill>
              <a:latin typeface="Calibri"/>
              <a:ea typeface="Calibri"/>
              <a:cs typeface="Calibri"/>
              <a:sym typeface="Calibri"/>
            </a:endParaRPr>
          </a:p>
        </p:txBody>
      </p:sp>
      <p:pic>
        <p:nvPicPr>
          <p:cNvPr id="461" name="Google Shape;461;p13"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462" name="Google Shape;46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cxnSp>
        <p:nvCxnSpPr>
          <p:cNvPr id="468" name="Google Shape;468;p14"/>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469" name="Google Shape;469;p14"/>
          <p:cNvSpPr txBox="1"/>
          <p:nvPr/>
        </p:nvSpPr>
        <p:spPr>
          <a:xfrm>
            <a:off x="890991" y="5348379"/>
            <a:ext cx="2823461" cy="359858"/>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1800" i="1">
                <a:solidFill>
                  <a:schemeClr val="dk1"/>
                </a:solidFill>
                <a:latin typeface="Calibri"/>
                <a:ea typeface="Calibri"/>
                <a:cs typeface="Calibri"/>
                <a:sym typeface="Calibri"/>
              </a:rPr>
              <a:t>Growth </a:t>
            </a:r>
            <a:endParaRPr/>
          </a:p>
        </p:txBody>
      </p:sp>
      <p:sp>
        <p:nvSpPr>
          <p:cNvPr id="470" name="Google Shape;470;p14"/>
          <p:cNvSpPr txBox="1"/>
          <p:nvPr/>
        </p:nvSpPr>
        <p:spPr>
          <a:xfrm>
            <a:off x="0" y="304800"/>
            <a:ext cx="9143999" cy="698412"/>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Price/Earnings (P/E) Ratio</a:t>
            </a:r>
            <a:endParaRPr/>
          </a:p>
        </p:txBody>
      </p:sp>
      <p:sp>
        <p:nvSpPr>
          <p:cNvPr id="471" name="Google Shape;471;p14"/>
          <p:cNvSpPr txBox="1"/>
          <p:nvPr/>
        </p:nvSpPr>
        <p:spPr>
          <a:xfrm>
            <a:off x="353291" y="1515595"/>
            <a:ext cx="8866909" cy="452191"/>
          </a:xfrm>
          <a:prstGeom prst="rect">
            <a:avLst/>
          </a:prstGeom>
          <a:noFill/>
          <a:ln>
            <a:noFill/>
          </a:ln>
        </p:spPr>
        <p:txBody>
          <a:bodyPr spcFirstLastPara="1" wrap="square" lIns="82050" tIns="41025" rIns="82050" bIns="41025" anchor="t" anchorCtr="0">
            <a:sp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Why would you be willing to pay more?</a:t>
            </a:r>
            <a:endParaRPr/>
          </a:p>
        </p:txBody>
      </p:sp>
      <p:sp>
        <p:nvSpPr>
          <p:cNvPr id="472" name="Google Shape;472;p14"/>
          <p:cNvSpPr txBox="1"/>
          <p:nvPr/>
        </p:nvSpPr>
        <p:spPr>
          <a:xfrm rot="-5400000">
            <a:off x="-710919" y="3761829"/>
            <a:ext cx="2740418" cy="363736"/>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1800" i="1">
                <a:solidFill>
                  <a:schemeClr val="dk1"/>
                </a:solidFill>
                <a:latin typeface="Calibri"/>
                <a:ea typeface="Calibri"/>
                <a:cs typeface="Calibri"/>
                <a:sym typeface="Calibri"/>
              </a:rPr>
              <a:t>PE Ratio</a:t>
            </a:r>
            <a:endParaRPr/>
          </a:p>
        </p:txBody>
      </p:sp>
      <p:cxnSp>
        <p:nvCxnSpPr>
          <p:cNvPr id="473" name="Google Shape;473;p14"/>
          <p:cNvCxnSpPr/>
          <p:nvPr/>
        </p:nvCxnSpPr>
        <p:spPr>
          <a:xfrm rot="5400000">
            <a:off x="-552004" y="3957587"/>
            <a:ext cx="2823882" cy="1444"/>
          </a:xfrm>
          <a:prstGeom prst="straightConnector1">
            <a:avLst/>
          </a:prstGeom>
          <a:noFill/>
          <a:ln w="38100" cap="flat" cmpd="sng">
            <a:solidFill>
              <a:srgbClr val="142676"/>
            </a:solidFill>
            <a:prstDash val="solid"/>
            <a:round/>
            <a:headEnd type="none" w="sm" len="sm"/>
            <a:tailEnd type="none" w="sm" len="sm"/>
          </a:ln>
        </p:spPr>
      </p:cxnSp>
      <p:cxnSp>
        <p:nvCxnSpPr>
          <p:cNvPr id="474" name="Google Shape;474;p14"/>
          <p:cNvCxnSpPr/>
          <p:nvPr/>
        </p:nvCxnSpPr>
        <p:spPr>
          <a:xfrm rot="10800000">
            <a:off x="845605" y="5351704"/>
            <a:ext cx="2909455" cy="0"/>
          </a:xfrm>
          <a:prstGeom prst="straightConnector1">
            <a:avLst/>
          </a:prstGeom>
          <a:noFill/>
          <a:ln w="38100" cap="flat" cmpd="sng">
            <a:solidFill>
              <a:srgbClr val="142676"/>
            </a:solidFill>
            <a:prstDash val="solid"/>
            <a:round/>
            <a:headEnd type="none" w="sm" len="sm"/>
            <a:tailEnd type="none" w="sm" len="sm"/>
          </a:ln>
        </p:spPr>
      </p:cxnSp>
      <p:cxnSp>
        <p:nvCxnSpPr>
          <p:cNvPr id="475" name="Google Shape;475;p14"/>
          <p:cNvCxnSpPr/>
          <p:nvPr/>
        </p:nvCxnSpPr>
        <p:spPr>
          <a:xfrm rot="5400000">
            <a:off x="1278316" y="2905029"/>
            <a:ext cx="2072698" cy="2049516"/>
          </a:xfrm>
          <a:prstGeom prst="straightConnector1">
            <a:avLst/>
          </a:prstGeom>
          <a:noFill/>
          <a:ln w="38100" cap="flat" cmpd="sng">
            <a:solidFill>
              <a:srgbClr val="DDD8BD"/>
            </a:solidFill>
            <a:prstDash val="solid"/>
            <a:round/>
            <a:headEnd type="none" w="sm" len="sm"/>
            <a:tailEnd type="none" w="sm" len="sm"/>
          </a:ln>
        </p:spPr>
      </p:cxnSp>
      <p:sp>
        <p:nvSpPr>
          <p:cNvPr id="476" name="Google Shape;476;p14"/>
          <p:cNvSpPr txBox="1"/>
          <p:nvPr/>
        </p:nvSpPr>
        <p:spPr>
          <a:xfrm>
            <a:off x="4099035" y="2718681"/>
            <a:ext cx="4714476" cy="1929519"/>
          </a:xfrm>
          <a:prstGeom prst="rect">
            <a:avLst/>
          </a:prstGeom>
          <a:noFill/>
          <a:ln>
            <a:noFill/>
          </a:ln>
        </p:spPr>
        <p:txBody>
          <a:bodyPr spcFirstLastPara="1" wrap="square" lIns="82050" tIns="41025" rIns="82050" bIns="41025" anchor="t" anchorCtr="0">
            <a:spAutoFit/>
          </a:bodyPr>
          <a:lstStyle/>
          <a:p>
            <a:pPr marL="0" marR="0" lvl="0" indent="0" algn="just" rtl="0">
              <a:spcBef>
                <a:spcPts val="0"/>
              </a:spcBef>
              <a:spcAft>
                <a:spcPts val="0"/>
              </a:spcAft>
              <a:buNone/>
            </a:pPr>
            <a:r>
              <a:rPr lang="en-US" sz="2000" b="1" i="1">
                <a:solidFill>
                  <a:schemeClr val="dk1"/>
                </a:solidFill>
                <a:latin typeface="Calibri"/>
                <a:ea typeface="Calibri"/>
                <a:cs typeface="Calibri"/>
                <a:sym typeface="Calibri"/>
              </a:rPr>
              <a:t>Higher growth rate stocks are typically more expensive</a:t>
            </a:r>
            <a:r>
              <a:rPr lang="en-US" sz="2000" i="1">
                <a:solidFill>
                  <a:schemeClr val="dk1"/>
                </a:solidFill>
                <a:latin typeface="Calibri"/>
                <a:ea typeface="Calibri"/>
                <a:cs typeface="Calibri"/>
                <a:sym typeface="Calibri"/>
              </a:rPr>
              <a:t>, or have a higher P/E Ratio.  This is because investors are often willing to pay more for a company that can grow faster, but there are also </a:t>
            </a:r>
            <a:r>
              <a:rPr lang="en-US" sz="2000" b="1" i="1">
                <a:solidFill>
                  <a:schemeClr val="dk1"/>
                </a:solidFill>
                <a:latin typeface="Calibri"/>
                <a:ea typeface="Calibri"/>
                <a:cs typeface="Calibri"/>
                <a:sym typeface="Calibri"/>
              </a:rPr>
              <a:t>significant risks for paying too much for growth.</a:t>
            </a:r>
            <a:endParaRPr sz="2000" i="1">
              <a:solidFill>
                <a:schemeClr val="dk1"/>
              </a:solidFill>
              <a:latin typeface="Calibri"/>
              <a:ea typeface="Calibri"/>
              <a:cs typeface="Calibri"/>
              <a:sym typeface="Calibri"/>
            </a:endParaRPr>
          </a:p>
        </p:txBody>
      </p:sp>
      <p:pic>
        <p:nvPicPr>
          <p:cNvPr id="477" name="Google Shape;477;p14"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478" name="Google Shape;47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cxnSp>
        <p:nvCxnSpPr>
          <p:cNvPr id="484" name="Google Shape;484;p15"/>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485" name="Google Shape;485;p15"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486" name="Google Shape;486;p15"/>
          <p:cNvSpPr txBox="1"/>
          <p:nvPr/>
        </p:nvSpPr>
        <p:spPr>
          <a:xfrm>
            <a:off x="0" y="228600"/>
            <a:ext cx="9144000" cy="698412"/>
          </a:xfrm>
          <a:prstGeom prst="rect">
            <a:avLst/>
          </a:prstGeom>
          <a:noFill/>
          <a:ln>
            <a:noFill/>
          </a:ln>
        </p:spPr>
        <p:txBody>
          <a:bodyPr spcFirstLastPara="1" wrap="square" lIns="82050" tIns="41025" rIns="82050" bIns="41025"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Review – Key Concepts</a:t>
            </a:r>
            <a:endParaRPr/>
          </a:p>
        </p:txBody>
      </p:sp>
      <p:sp>
        <p:nvSpPr>
          <p:cNvPr id="487" name="Google Shape;487;p15"/>
          <p:cNvSpPr txBox="1"/>
          <p:nvPr/>
        </p:nvSpPr>
        <p:spPr>
          <a:xfrm>
            <a:off x="457200" y="1837205"/>
            <a:ext cx="7838915" cy="390636"/>
          </a:xfrm>
          <a:prstGeom prst="rect">
            <a:avLst/>
          </a:prstGeom>
          <a:noFill/>
          <a:ln>
            <a:noFill/>
          </a:ln>
        </p:spPr>
        <p:txBody>
          <a:bodyPr spcFirstLastPara="1" wrap="square" lIns="82050" tIns="41025" rIns="82050" bIns="41025" anchor="t" anchorCtr="0">
            <a:spAutoFit/>
          </a:bodyPr>
          <a:lstStyle/>
          <a:p>
            <a:pPr marL="0" marR="0" lvl="0" indent="0" algn="l" rtl="0">
              <a:spcBef>
                <a:spcPts val="0"/>
              </a:spcBef>
              <a:spcAft>
                <a:spcPts val="0"/>
              </a:spcAft>
              <a:buNone/>
            </a:pPr>
            <a:r>
              <a:rPr lang="en-US" sz="2000" b="1" i="1">
                <a:solidFill>
                  <a:srgbClr val="000000"/>
                </a:solidFill>
                <a:latin typeface="Calibri"/>
                <a:ea typeface="Calibri"/>
                <a:cs typeface="Calibri"/>
                <a:sym typeface="Calibri"/>
              </a:rPr>
              <a:t>The Company Flounders</a:t>
            </a:r>
            <a:endParaRPr/>
          </a:p>
        </p:txBody>
      </p:sp>
      <p:sp>
        <p:nvSpPr>
          <p:cNvPr id="488" name="Google Shape;488;p15"/>
          <p:cNvSpPr/>
          <p:nvPr/>
        </p:nvSpPr>
        <p:spPr>
          <a:xfrm>
            <a:off x="426525" y="1837206"/>
            <a:ext cx="8413053" cy="990599"/>
          </a:xfrm>
          <a:prstGeom prst="rect">
            <a:avLst/>
          </a:prstGeom>
          <a:noFill/>
          <a:ln w="28575" cap="flat" cmpd="sng">
            <a:solidFill>
              <a:srgbClr val="DDD8BD"/>
            </a:solidFill>
            <a:prstDash val="solid"/>
            <a:round/>
            <a:headEnd type="none" w="sm" len="sm"/>
            <a:tailEnd type="none" w="sm" len="sm"/>
          </a:ln>
        </p:spPr>
        <p:txBody>
          <a:bodyPr spcFirstLastPara="1" wrap="square" lIns="82050" tIns="41025" rIns="82050" bIns="4102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9" name="Google Shape;489;p15"/>
          <p:cNvSpPr txBox="1"/>
          <p:nvPr/>
        </p:nvSpPr>
        <p:spPr>
          <a:xfrm>
            <a:off x="453695" y="3077390"/>
            <a:ext cx="7838915" cy="390636"/>
          </a:xfrm>
          <a:prstGeom prst="rect">
            <a:avLst/>
          </a:prstGeom>
          <a:noFill/>
          <a:ln>
            <a:noFill/>
          </a:ln>
        </p:spPr>
        <p:txBody>
          <a:bodyPr spcFirstLastPara="1" wrap="square" lIns="82050" tIns="41025" rIns="82050" bIns="41025" anchor="t" anchorCtr="0">
            <a:spAutoFit/>
          </a:bodyPr>
          <a:lstStyle/>
          <a:p>
            <a:pPr marL="0" marR="0" lvl="0" indent="0" algn="l" rtl="0">
              <a:spcBef>
                <a:spcPts val="0"/>
              </a:spcBef>
              <a:spcAft>
                <a:spcPts val="0"/>
              </a:spcAft>
              <a:buNone/>
            </a:pPr>
            <a:r>
              <a:rPr lang="en-US" sz="2000" b="1" i="1">
                <a:solidFill>
                  <a:srgbClr val="000000"/>
                </a:solidFill>
                <a:latin typeface="Calibri"/>
                <a:ea typeface="Calibri"/>
                <a:cs typeface="Calibri"/>
                <a:sym typeface="Calibri"/>
              </a:rPr>
              <a:t>The Stock is Overvalued</a:t>
            </a:r>
            <a:endParaRPr/>
          </a:p>
        </p:txBody>
      </p:sp>
      <p:sp>
        <p:nvSpPr>
          <p:cNvPr id="490" name="Google Shape;490;p15"/>
          <p:cNvSpPr txBox="1"/>
          <p:nvPr/>
        </p:nvSpPr>
        <p:spPr>
          <a:xfrm>
            <a:off x="470846" y="2188315"/>
            <a:ext cx="8204041" cy="513747"/>
          </a:xfrm>
          <a:prstGeom prst="rect">
            <a:avLst/>
          </a:prstGeom>
          <a:noFill/>
          <a:ln>
            <a:noFill/>
          </a:ln>
        </p:spPr>
        <p:txBody>
          <a:bodyPr spcFirstLastPara="1" wrap="square" lIns="82050" tIns="41025" rIns="82050" bIns="41025" anchor="t" anchorCtr="0">
            <a:spAutoFit/>
          </a:bodyPr>
          <a:lstStyle/>
          <a:p>
            <a:pPr marL="0" marR="0" lvl="0" indent="0" algn="l" rtl="0">
              <a:spcBef>
                <a:spcPts val="0"/>
              </a:spcBef>
              <a:spcAft>
                <a:spcPts val="0"/>
              </a:spcAft>
              <a:buNone/>
            </a:pPr>
            <a:r>
              <a:rPr lang="en-US" sz="1400" i="1">
                <a:solidFill>
                  <a:srgbClr val="000000"/>
                </a:solidFill>
                <a:latin typeface="Calibri"/>
                <a:ea typeface="Calibri"/>
                <a:cs typeface="Calibri"/>
                <a:sym typeface="Calibri"/>
              </a:rPr>
              <a:t>When an investor purchases a stock, they have certain expectations for what the future might hold.  When something changes and the company loses its way, it is time to take a closer look.</a:t>
            </a:r>
            <a:endParaRPr/>
          </a:p>
        </p:txBody>
      </p:sp>
      <p:sp>
        <p:nvSpPr>
          <p:cNvPr id="491" name="Google Shape;491;p15"/>
          <p:cNvSpPr txBox="1"/>
          <p:nvPr/>
        </p:nvSpPr>
        <p:spPr>
          <a:xfrm>
            <a:off x="531030" y="3397721"/>
            <a:ext cx="8204041" cy="513747"/>
          </a:xfrm>
          <a:prstGeom prst="rect">
            <a:avLst/>
          </a:prstGeom>
          <a:noFill/>
          <a:ln>
            <a:noFill/>
          </a:ln>
        </p:spPr>
        <p:txBody>
          <a:bodyPr spcFirstLastPara="1" wrap="square" lIns="82050" tIns="41025" rIns="82050" bIns="41025" anchor="t" anchorCtr="0">
            <a:spAutoFit/>
          </a:bodyPr>
          <a:lstStyle/>
          <a:p>
            <a:pPr marL="0" marR="0" lvl="0" indent="0" algn="l" rtl="0">
              <a:spcBef>
                <a:spcPts val="0"/>
              </a:spcBef>
              <a:spcAft>
                <a:spcPts val="0"/>
              </a:spcAft>
              <a:buNone/>
            </a:pPr>
            <a:r>
              <a:rPr lang="en-US" sz="1400" i="1">
                <a:solidFill>
                  <a:srgbClr val="000000"/>
                </a:solidFill>
                <a:latin typeface="Calibri"/>
                <a:ea typeface="Calibri"/>
                <a:cs typeface="Calibri"/>
                <a:sym typeface="Calibri"/>
              </a:rPr>
              <a:t>The stock market sometimes becomes over-enthusiastic about a company’s prospects and pushes valuations past reasonable levels.  The risk of the stock price going down (downside risk).</a:t>
            </a:r>
            <a:endParaRPr/>
          </a:p>
        </p:txBody>
      </p:sp>
      <p:sp>
        <p:nvSpPr>
          <p:cNvPr id="492" name="Google Shape;492;p15"/>
          <p:cNvSpPr/>
          <p:nvPr/>
        </p:nvSpPr>
        <p:spPr>
          <a:xfrm>
            <a:off x="426525" y="2980205"/>
            <a:ext cx="8413053" cy="1066800"/>
          </a:xfrm>
          <a:prstGeom prst="rect">
            <a:avLst/>
          </a:prstGeom>
          <a:noFill/>
          <a:ln w="28575" cap="flat" cmpd="sng">
            <a:solidFill>
              <a:srgbClr val="DDD8BD"/>
            </a:solidFill>
            <a:prstDash val="solid"/>
            <a:round/>
            <a:headEnd type="none" w="sm" len="sm"/>
            <a:tailEnd type="none" w="sm" len="sm"/>
          </a:ln>
        </p:spPr>
        <p:txBody>
          <a:bodyPr spcFirstLastPara="1" wrap="square" lIns="82050" tIns="41025" rIns="82050" bIns="4102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3" name="Google Shape;493;p15"/>
          <p:cNvSpPr txBox="1"/>
          <p:nvPr/>
        </p:nvSpPr>
        <p:spPr>
          <a:xfrm>
            <a:off x="451010" y="4120544"/>
            <a:ext cx="7838915" cy="390636"/>
          </a:xfrm>
          <a:prstGeom prst="rect">
            <a:avLst/>
          </a:prstGeom>
          <a:noFill/>
          <a:ln>
            <a:noFill/>
          </a:ln>
        </p:spPr>
        <p:txBody>
          <a:bodyPr spcFirstLastPara="1" wrap="square" lIns="82050" tIns="41025" rIns="82050" bIns="41025" anchor="t" anchorCtr="0">
            <a:spAutoFit/>
          </a:bodyPr>
          <a:lstStyle/>
          <a:p>
            <a:pPr marL="0" marR="0" lvl="0" indent="0" algn="l" rtl="0">
              <a:spcBef>
                <a:spcPts val="0"/>
              </a:spcBef>
              <a:spcAft>
                <a:spcPts val="0"/>
              </a:spcAft>
              <a:buNone/>
            </a:pPr>
            <a:r>
              <a:rPr lang="en-US" sz="2000" b="1" i="1">
                <a:solidFill>
                  <a:srgbClr val="000000"/>
                </a:solidFill>
                <a:latin typeface="Calibri"/>
                <a:ea typeface="Calibri"/>
                <a:cs typeface="Calibri"/>
                <a:sym typeface="Calibri"/>
              </a:rPr>
              <a:t>The Holding Becomes Too Big</a:t>
            </a:r>
            <a:endParaRPr/>
          </a:p>
        </p:txBody>
      </p:sp>
      <p:sp>
        <p:nvSpPr>
          <p:cNvPr id="494" name="Google Shape;494;p15"/>
          <p:cNvSpPr/>
          <p:nvPr/>
        </p:nvSpPr>
        <p:spPr>
          <a:xfrm>
            <a:off x="426525" y="4120544"/>
            <a:ext cx="8413053" cy="967067"/>
          </a:xfrm>
          <a:prstGeom prst="rect">
            <a:avLst/>
          </a:prstGeom>
          <a:noFill/>
          <a:ln w="28575" cap="flat" cmpd="sng">
            <a:solidFill>
              <a:srgbClr val="DDD8BD"/>
            </a:solidFill>
            <a:prstDash val="solid"/>
            <a:round/>
            <a:headEnd type="none" w="sm" len="sm"/>
            <a:tailEnd type="none" w="sm" len="sm"/>
          </a:ln>
        </p:spPr>
        <p:txBody>
          <a:bodyPr spcFirstLastPara="1" wrap="square" lIns="82050" tIns="41025" rIns="82050" bIns="4102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5" name="Google Shape;495;p15"/>
          <p:cNvSpPr txBox="1"/>
          <p:nvPr/>
        </p:nvSpPr>
        <p:spPr>
          <a:xfrm>
            <a:off x="589555" y="4507146"/>
            <a:ext cx="8204041" cy="513747"/>
          </a:xfrm>
          <a:prstGeom prst="rect">
            <a:avLst/>
          </a:prstGeom>
          <a:noFill/>
          <a:ln>
            <a:noFill/>
          </a:ln>
        </p:spPr>
        <p:txBody>
          <a:bodyPr spcFirstLastPara="1" wrap="square" lIns="82050" tIns="41025" rIns="82050" bIns="41025" anchor="t" anchorCtr="0">
            <a:spAutoFit/>
          </a:bodyPr>
          <a:lstStyle/>
          <a:p>
            <a:pPr marL="0" marR="0" lvl="0" indent="0" algn="l" rtl="0">
              <a:spcBef>
                <a:spcPts val="0"/>
              </a:spcBef>
              <a:spcAft>
                <a:spcPts val="0"/>
              </a:spcAft>
              <a:buNone/>
            </a:pPr>
            <a:r>
              <a:rPr lang="en-US" sz="1400" i="1">
                <a:solidFill>
                  <a:srgbClr val="000000"/>
                </a:solidFill>
                <a:latin typeface="Calibri"/>
                <a:ea typeface="Calibri"/>
                <a:cs typeface="Calibri"/>
                <a:sym typeface="Calibri"/>
              </a:rPr>
              <a:t>A well diversified portfolio shouldn’t have too large of a weighting in one stock.  If the holding becomes too large due to price appreciation, it may be time to trim to reduce the weight.</a:t>
            </a:r>
            <a:endParaRPr/>
          </a:p>
        </p:txBody>
      </p:sp>
      <p:sp>
        <p:nvSpPr>
          <p:cNvPr id="496" name="Google Shape;496;p15"/>
          <p:cNvSpPr txBox="1"/>
          <p:nvPr/>
        </p:nvSpPr>
        <p:spPr>
          <a:xfrm>
            <a:off x="451010" y="5347588"/>
            <a:ext cx="7838915" cy="390636"/>
          </a:xfrm>
          <a:prstGeom prst="rect">
            <a:avLst/>
          </a:prstGeom>
          <a:noFill/>
          <a:ln>
            <a:noFill/>
          </a:ln>
        </p:spPr>
        <p:txBody>
          <a:bodyPr spcFirstLastPara="1" wrap="square" lIns="82050" tIns="41025" rIns="82050" bIns="41025" anchor="t" anchorCtr="0">
            <a:spAutoFit/>
          </a:bodyPr>
          <a:lstStyle/>
          <a:p>
            <a:pPr marL="0" marR="0" lvl="0" indent="0" algn="l" rtl="0">
              <a:spcBef>
                <a:spcPts val="0"/>
              </a:spcBef>
              <a:spcAft>
                <a:spcPts val="0"/>
              </a:spcAft>
              <a:buNone/>
            </a:pPr>
            <a:r>
              <a:rPr lang="en-US" sz="2000" b="1" i="1">
                <a:solidFill>
                  <a:srgbClr val="000000"/>
                </a:solidFill>
                <a:latin typeface="Calibri"/>
                <a:ea typeface="Calibri"/>
                <a:cs typeface="Calibri"/>
                <a:sym typeface="Calibri"/>
              </a:rPr>
              <a:t>A Better Idea is available (SC WatchList)!!</a:t>
            </a:r>
            <a:endParaRPr/>
          </a:p>
        </p:txBody>
      </p:sp>
      <p:sp>
        <p:nvSpPr>
          <p:cNvPr id="497" name="Google Shape;497;p15"/>
          <p:cNvSpPr/>
          <p:nvPr/>
        </p:nvSpPr>
        <p:spPr>
          <a:xfrm>
            <a:off x="426525" y="5284135"/>
            <a:ext cx="8413053" cy="554691"/>
          </a:xfrm>
          <a:prstGeom prst="rect">
            <a:avLst/>
          </a:prstGeom>
          <a:noFill/>
          <a:ln w="28575" cap="flat" cmpd="sng">
            <a:solidFill>
              <a:srgbClr val="DDD8BD"/>
            </a:solidFill>
            <a:prstDash val="solid"/>
            <a:round/>
            <a:headEnd type="none" w="sm" len="sm"/>
            <a:tailEnd type="none" w="sm" len="sm"/>
          </a:ln>
        </p:spPr>
        <p:txBody>
          <a:bodyPr spcFirstLastPara="1" wrap="square" lIns="82050" tIns="41025" rIns="82050" bIns="41025"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8" name="Google Shape;498;p15"/>
          <p:cNvSpPr txBox="1"/>
          <p:nvPr/>
        </p:nvSpPr>
        <p:spPr>
          <a:xfrm>
            <a:off x="228600" y="1285764"/>
            <a:ext cx="8866909" cy="390636"/>
          </a:xfrm>
          <a:prstGeom prst="rect">
            <a:avLst/>
          </a:prstGeom>
          <a:noFill/>
          <a:ln>
            <a:noFill/>
          </a:ln>
        </p:spPr>
        <p:txBody>
          <a:bodyPr spcFirstLastPara="1" wrap="square" lIns="82050" tIns="41025" rIns="82050" bIns="41025" anchor="t" anchorCtr="0">
            <a:spAutoFit/>
          </a:bodyPr>
          <a:lstStyle/>
          <a:p>
            <a:pPr marL="0" marR="0" lvl="0" indent="0" algn="just" rtl="0">
              <a:spcBef>
                <a:spcPts val="0"/>
              </a:spcBef>
              <a:spcAft>
                <a:spcPts val="0"/>
              </a:spcAft>
              <a:buNone/>
            </a:pPr>
            <a:r>
              <a:rPr lang="en-US" sz="2000">
                <a:solidFill>
                  <a:srgbClr val="000000"/>
                </a:solidFill>
                <a:latin typeface="Calibri"/>
                <a:ea typeface="Calibri"/>
                <a:cs typeface="Calibri"/>
                <a:sym typeface="Calibri"/>
              </a:rPr>
              <a:t>When Should You Sell a Stock?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
          <p:cNvSpPr txBox="1">
            <a:spLocks noGrp="1"/>
          </p:cNvSpPr>
          <p:nvPr>
            <p:ph type="title"/>
          </p:nvPr>
        </p:nvSpPr>
        <p:spPr>
          <a:xfrm>
            <a:off x="0" y="19665"/>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b="1"/>
              <a:t>What will we cover in this class?</a:t>
            </a:r>
            <a:endParaRPr sz="4000" b="1"/>
          </a:p>
        </p:txBody>
      </p:sp>
      <p:sp>
        <p:nvSpPr>
          <p:cNvPr id="323" name="Google Shape;323;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
        <p:nvSpPr>
          <p:cNvPr id="324" name="Google Shape;324;p2"/>
          <p:cNvSpPr txBox="1"/>
          <p:nvPr/>
        </p:nvSpPr>
        <p:spPr>
          <a:xfrm>
            <a:off x="537882" y="6356350"/>
            <a:ext cx="5647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source</a:t>
            </a:r>
            <a:endParaRPr/>
          </a:p>
        </p:txBody>
      </p:sp>
      <p:cxnSp>
        <p:nvCxnSpPr>
          <p:cNvPr id="325" name="Google Shape;325;p2"/>
          <p:cNvCxnSpPr/>
          <p:nvPr/>
        </p:nvCxnSpPr>
        <p:spPr>
          <a:xfrm>
            <a:off x="210705" y="6264088"/>
            <a:ext cx="8725477" cy="0"/>
          </a:xfrm>
          <a:prstGeom prst="straightConnector1">
            <a:avLst/>
          </a:prstGeom>
          <a:noFill/>
          <a:ln w="25400" cap="flat" cmpd="sng">
            <a:solidFill>
              <a:srgbClr val="323D5E"/>
            </a:solidFill>
            <a:prstDash val="solid"/>
            <a:round/>
            <a:headEnd type="none" w="sm" len="sm"/>
            <a:tailEnd type="none" w="sm" len="sm"/>
          </a:ln>
        </p:spPr>
      </p:cxnSp>
      <p:pic>
        <p:nvPicPr>
          <p:cNvPr id="326" name="Google Shape;326;p2"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pic>
        <p:nvPicPr>
          <p:cNvPr id="327" name="Google Shape;327;p2" descr="St. Constance Elementary School"/>
          <p:cNvPicPr preferRelativeResize="0"/>
          <p:nvPr/>
        </p:nvPicPr>
        <p:blipFill rotWithShape="1">
          <a:blip r:embed="rId4">
            <a:alphaModFix/>
          </a:blip>
          <a:srcRect/>
          <a:stretch/>
        </p:blipFill>
        <p:spPr>
          <a:xfrm>
            <a:off x="0" y="975244"/>
            <a:ext cx="1769806" cy="1830312"/>
          </a:xfrm>
          <a:prstGeom prst="rect">
            <a:avLst/>
          </a:prstGeom>
          <a:noFill/>
          <a:ln>
            <a:noFill/>
          </a:ln>
        </p:spPr>
      </p:pic>
      <p:grpSp>
        <p:nvGrpSpPr>
          <p:cNvPr id="328" name="Google Shape;328;p2"/>
          <p:cNvGrpSpPr/>
          <p:nvPr/>
        </p:nvGrpSpPr>
        <p:grpSpPr>
          <a:xfrm>
            <a:off x="1735884" y="1003557"/>
            <a:ext cx="6891681" cy="1830312"/>
            <a:chOff x="62376" y="0"/>
            <a:chExt cx="6891681" cy="1830312"/>
          </a:xfrm>
        </p:grpSpPr>
        <p:sp>
          <p:nvSpPr>
            <p:cNvPr id="329" name="Google Shape;329;p2"/>
            <p:cNvSpPr/>
            <p:nvPr/>
          </p:nvSpPr>
          <p:spPr>
            <a:xfrm>
              <a:off x="2746082" y="0"/>
              <a:ext cx="4207975" cy="1830312"/>
            </a:xfrm>
            <a:prstGeom prst="rightArrow">
              <a:avLst>
                <a:gd name="adj1" fmla="val 75000"/>
                <a:gd name="adj2" fmla="val 50000"/>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txBox="1"/>
            <p:nvPr/>
          </p:nvSpPr>
          <p:spPr>
            <a:xfrm>
              <a:off x="2917532" y="228789"/>
              <a:ext cx="3521608" cy="1372734"/>
            </a:xfrm>
            <a:prstGeom prst="rect">
              <a:avLst/>
            </a:prstGeom>
            <a:noFill/>
            <a:ln>
              <a:noFill/>
            </a:ln>
          </p:spPr>
          <p:txBody>
            <a:bodyPr spcFirstLastPara="1" wrap="square" lIns="12700" tIns="12700" rIns="12700" bIns="12700" anchor="t" anchorCtr="0">
              <a:noAutofit/>
            </a:bodyPr>
            <a:lstStyle/>
            <a:p>
              <a:pPr marL="228600" marR="0" lvl="1" indent="-101600" algn="l" rtl="0">
                <a:lnSpc>
                  <a:spcPct val="90000"/>
                </a:lnSpc>
                <a:spcBef>
                  <a:spcPts val="0"/>
                </a:spcBef>
                <a:spcAft>
                  <a:spcPts val="0"/>
                </a:spcAft>
                <a:buClr>
                  <a:schemeClr val="dk1"/>
                </a:buClr>
                <a:buSzPts val="2000"/>
                <a:buFont typeface="Calibri"/>
                <a:buNone/>
              </a:pPr>
              <a:endParaRPr sz="20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HW Review: Sector Funds</a:t>
              </a:r>
              <a:endParaRPr dirty="0"/>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Individual Contest</a:t>
              </a:r>
              <a:endParaRPr dirty="0"/>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Lesson: Valuations </a:t>
              </a:r>
              <a:endParaRPr dirty="0"/>
            </a:p>
          </p:txBody>
        </p:sp>
        <p:sp>
          <p:nvSpPr>
            <p:cNvPr id="331" name="Google Shape;331;p2"/>
            <p:cNvSpPr/>
            <p:nvPr/>
          </p:nvSpPr>
          <p:spPr>
            <a:xfrm>
              <a:off x="62376" y="0"/>
              <a:ext cx="2747218" cy="1830312"/>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txBox="1"/>
            <p:nvPr/>
          </p:nvSpPr>
          <p:spPr>
            <a:xfrm>
              <a:off x="151724" y="89348"/>
              <a:ext cx="2568522" cy="165161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St. Constance:</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January</a:t>
              </a:r>
              <a:endParaRPr/>
            </a:p>
          </p:txBody>
        </p:sp>
      </p:grpSp>
      <p:pic>
        <p:nvPicPr>
          <p:cNvPr id="333" name="Google Shape;333;p2"/>
          <p:cNvPicPr preferRelativeResize="0"/>
          <p:nvPr/>
        </p:nvPicPr>
        <p:blipFill rotWithShape="1">
          <a:blip r:embed="rId5">
            <a:alphaModFix/>
          </a:blip>
          <a:srcRect/>
          <a:stretch/>
        </p:blipFill>
        <p:spPr>
          <a:xfrm>
            <a:off x="240574" y="3143562"/>
            <a:ext cx="8662852" cy="26242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cxnSp>
        <p:nvCxnSpPr>
          <p:cNvPr id="505" name="Google Shape;505;p16"/>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506" name="Google Shape;506;p16"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507" name="Google Shape;507;p16"/>
          <p:cNvSpPr txBox="1"/>
          <p:nvPr/>
        </p:nvSpPr>
        <p:spPr>
          <a:xfrm>
            <a:off x="0" y="0"/>
            <a:ext cx="91440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Small Group </a:t>
            </a:r>
            <a:r>
              <a:rPr lang="en-US" sz="4000" b="1" i="0" u="none">
                <a:solidFill>
                  <a:srgbClr val="00B0F0"/>
                </a:solidFill>
                <a:latin typeface="Calibri"/>
                <a:ea typeface="Calibri"/>
                <a:cs typeface="Calibri"/>
                <a:sym typeface="Calibri"/>
              </a:rPr>
              <a:t>Decisions</a:t>
            </a:r>
            <a:r>
              <a:rPr lang="en-US" sz="4000" b="1" i="0" u="none">
                <a:solidFill>
                  <a:schemeClr val="dk1"/>
                </a:solidFill>
                <a:latin typeface="Calibri"/>
                <a:ea typeface="Calibri"/>
                <a:cs typeface="Calibri"/>
                <a:sym typeface="Calibri"/>
              </a:rPr>
              <a:t> &amp; Homework</a:t>
            </a:r>
            <a:endParaRPr/>
          </a:p>
        </p:txBody>
      </p:sp>
      <p:sp>
        <p:nvSpPr>
          <p:cNvPr id="508" name="Google Shape;50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grpSp>
        <p:nvGrpSpPr>
          <p:cNvPr id="509" name="Google Shape;509;p16"/>
          <p:cNvGrpSpPr/>
          <p:nvPr/>
        </p:nvGrpSpPr>
        <p:grpSpPr>
          <a:xfrm>
            <a:off x="533400" y="1240780"/>
            <a:ext cx="8505050" cy="4132151"/>
            <a:chOff x="0" y="410423"/>
            <a:chExt cx="8505050" cy="4132151"/>
          </a:xfrm>
        </p:grpSpPr>
        <p:sp>
          <p:nvSpPr>
            <p:cNvPr id="510" name="Google Shape;510;p16"/>
            <p:cNvSpPr/>
            <p:nvPr/>
          </p:nvSpPr>
          <p:spPr>
            <a:xfrm>
              <a:off x="0" y="410423"/>
              <a:ext cx="8505050" cy="1238659"/>
            </a:xfrm>
            <a:prstGeom prst="rightArrow">
              <a:avLst>
                <a:gd name="adj1" fmla="val 50000"/>
                <a:gd name="adj2" fmla="val 5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txBox="1"/>
            <p:nvPr/>
          </p:nvSpPr>
          <p:spPr>
            <a:xfrm>
              <a:off x="0" y="720088"/>
              <a:ext cx="8195385" cy="619329"/>
            </a:xfrm>
            <a:prstGeom prst="rect">
              <a:avLst/>
            </a:prstGeom>
            <a:noFill/>
            <a:ln>
              <a:noFill/>
            </a:ln>
          </p:spPr>
          <p:txBody>
            <a:bodyPr spcFirstLastPara="1" wrap="square" lIns="87625" tIns="87625" rIns="254000" bIns="196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Reminder</a:t>
              </a:r>
              <a:endParaRPr/>
            </a:p>
          </p:txBody>
        </p:sp>
        <p:sp>
          <p:nvSpPr>
            <p:cNvPr id="512" name="Google Shape;512;p16"/>
            <p:cNvSpPr/>
            <p:nvPr/>
          </p:nvSpPr>
          <p:spPr>
            <a:xfrm>
              <a:off x="0" y="1365608"/>
              <a:ext cx="2619555" cy="2386113"/>
            </a:xfrm>
            <a:prstGeom prst="rect">
              <a:avLst/>
            </a:prstGeom>
            <a:solidFill>
              <a:schemeClr val="lt1"/>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txBox="1"/>
            <p:nvPr/>
          </p:nvSpPr>
          <p:spPr>
            <a:xfrm>
              <a:off x="0" y="1365608"/>
              <a:ext cx="2619555" cy="238611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dirty="0">
                  <a:solidFill>
                    <a:schemeClr val="dk1"/>
                  </a:solidFill>
                  <a:latin typeface="Calibri"/>
                  <a:ea typeface="Calibri"/>
                  <a:cs typeface="Calibri"/>
                  <a:sym typeface="Calibri"/>
                </a:rPr>
                <a:t>For the rest of the school year, your Small Group will decide what to do with $750!</a:t>
              </a:r>
              <a:endParaRPr dirty="0"/>
            </a:p>
          </p:txBody>
        </p:sp>
        <p:sp>
          <p:nvSpPr>
            <p:cNvPr id="514" name="Google Shape;514;p16"/>
            <p:cNvSpPr/>
            <p:nvPr/>
          </p:nvSpPr>
          <p:spPr>
            <a:xfrm>
              <a:off x="2619555" y="823310"/>
              <a:ext cx="5885494" cy="1238659"/>
            </a:xfrm>
            <a:prstGeom prst="rightArrow">
              <a:avLst>
                <a:gd name="adj1" fmla="val 50000"/>
                <a:gd name="adj2"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txBox="1"/>
            <p:nvPr/>
          </p:nvSpPr>
          <p:spPr>
            <a:xfrm>
              <a:off x="2619555" y="1132975"/>
              <a:ext cx="5575829" cy="619329"/>
            </a:xfrm>
            <a:prstGeom prst="rect">
              <a:avLst/>
            </a:prstGeom>
            <a:noFill/>
            <a:ln>
              <a:noFill/>
            </a:ln>
          </p:spPr>
          <p:txBody>
            <a:bodyPr spcFirstLastPara="1" wrap="square" lIns="87625" tIns="87625" rIns="254000" bIns="196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HW Due February 10</a:t>
              </a:r>
              <a:r>
                <a:rPr lang="en-US" sz="2300" baseline="30000" dirty="0">
                  <a:solidFill>
                    <a:schemeClr val="lt1"/>
                  </a:solidFill>
                  <a:latin typeface="Calibri"/>
                  <a:ea typeface="Calibri"/>
                  <a:cs typeface="Calibri"/>
                  <a:sym typeface="Calibri"/>
                </a:rPr>
                <a:t>th</a:t>
              </a:r>
              <a:endParaRPr sz="2300" dirty="0">
                <a:solidFill>
                  <a:schemeClr val="lt1"/>
                </a:solidFill>
                <a:latin typeface="Calibri"/>
                <a:ea typeface="Calibri"/>
                <a:cs typeface="Calibri"/>
                <a:sym typeface="Calibri"/>
              </a:endParaRPr>
            </a:p>
          </p:txBody>
        </p:sp>
        <p:sp>
          <p:nvSpPr>
            <p:cNvPr id="516" name="Google Shape;516;p16"/>
            <p:cNvSpPr/>
            <p:nvPr/>
          </p:nvSpPr>
          <p:spPr>
            <a:xfrm>
              <a:off x="2619555" y="1778495"/>
              <a:ext cx="2619555" cy="2386113"/>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txBox="1"/>
            <p:nvPr/>
          </p:nvSpPr>
          <p:spPr>
            <a:xfrm>
              <a:off x="2619555" y="1778495"/>
              <a:ext cx="2619555" cy="238611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dirty="0">
                  <a:solidFill>
                    <a:schemeClr val="dk1"/>
                  </a:solidFill>
                  <a:latin typeface="Calibri"/>
                  <a:ea typeface="Calibri"/>
                  <a:cs typeface="Calibri"/>
                  <a:sym typeface="Calibri"/>
                </a:rPr>
                <a:t>Each group must choose 1 or 2 stocks. </a:t>
              </a:r>
              <a:br>
                <a:rPr lang="en-US" sz="2300" dirty="0">
                  <a:solidFill>
                    <a:schemeClr val="dk1"/>
                  </a:solidFill>
                  <a:latin typeface="Calibri"/>
                  <a:ea typeface="Calibri"/>
                  <a:cs typeface="Calibri"/>
                  <a:sym typeface="Calibri"/>
                </a:rPr>
              </a:br>
              <a:br>
                <a:rPr lang="en-US" sz="2300" dirty="0">
                  <a:solidFill>
                    <a:schemeClr val="dk1"/>
                  </a:solidFill>
                  <a:latin typeface="Calibri"/>
                  <a:ea typeface="Calibri"/>
                  <a:cs typeface="Calibri"/>
                  <a:sym typeface="Calibri"/>
                </a:rPr>
              </a:br>
              <a:r>
                <a:rPr lang="en-US" sz="2300" dirty="0">
                  <a:solidFill>
                    <a:schemeClr val="dk1"/>
                  </a:solidFill>
                  <a:latin typeface="Calibri"/>
                  <a:ea typeface="Calibri"/>
                  <a:cs typeface="Calibri"/>
                  <a:sym typeface="Calibri"/>
                </a:rPr>
                <a:t>More details on the following page!</a:t>
              </a:r>
              <a:endParaRPr dirty="0"/>
            </a:p>
          </p:txBody>
        </p:sp>
        <p:sp>
          <p:nvSpPr>
            <p:cNvPr id="518" name="Google Shape;518;p16"/>
            <p:cNvSpPr/>
            <p:nvPr/>
          </p:nvSpPr>
          <p:spPr>
            <a:xfrm>
              <a:off x="5239110" y="1236196"/>
              <a:ext cx="3265939" cy="1238659"/>
            </a:xfrm>
            <a:prstGeom prst="rightArrow">
              <a:avLst>
                <a:gd name="adj1" fmla="val 50000"/>
                <a:gd name="adj2" fmla="val 5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txBox="1"/>
            <p:nvPr/>
          </p:nvSpPr>
          <p:spPr>
            <a:xfrm>
              <a:off x="5239110" y="1545861"/>
              <a:ext cx="2956274" cy="619329"/>
            </a:xfrm>
            <a:prstGeom prst="rect">
              <a:avLst/>
            </a:prstGeom>
            <a:noFill/>
            <a:ln>
              <a:noFill/>
            </a:ln>
          </p:spPr>
          <p:txBody>
            <a:bodyPr spcFirstLastPara="1" wrap="square" lIns="87625" tIns="87625" rIns="254000" bIns="196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SC Class Portfolio</a:t>
              </a:r>
              <a:endParaRPr/>
            </a:p>
          </p:txBody>
        </p:sp>
        <p:sp>
          <p:nvSpPr>
            <p:cNvPr id="520" name="Google Shape;520;p16"/>
            <p:cNvSpPr/>
            <p:nvPr/>
          </p:nvSpPr>
          <p:spPr>
            <a:xfrm>
              <a:off x="5239110" y="2191381"/>
              <a:ext cx="2619555" cy="2351193"/>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txBox="1"/>
            <p:nvPr/>
          </p:nvSpPr>
          <p:spPr>
            <a:xfrm>
              <a:off x="5239110" y="2191381"/>
              <a:ext cx="2619555" cy="235119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dirty="0">
                  <a:solidFill>
                    <a:schemeClr val="dk1"/>
                  </a:solidFill>
                  <a:latin typeface="Calibri"/>
                  <a:ea typeface="Calibri"/>
                  <a:cs typeface="Calibri"/>
                  <a:sym typeface="Calibri"/>
                </a:rPr>
                <a:t>In February, we will trade the Class Portfolio based on what each of the 4 groups decide to do with their $750. </a:t>
              </a:r>
              <a:endParaRPr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cxnSp>
        <p:nvCxnSpPr>
          <p:cNvPr id="528" name="Google Shape;528;p17"/>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529" name="Google Shape;529;p17" descr="C:\Users\jguzman\Desktop\bsf_logo_new_485.jpg"/>
          <p:cNvPicPr preferRelativeResize="0"/>
          <p:nvPr/>
        </p:nvPicPr>
        <p:blipFill rotWithShape="1">
          <a:blip r:embed="rId3">
            <a:alphaModFix/>
          </a:blip>
          <a:srcRect/>
          <a:stretch/>
        </p:blipFill>
        <p:spPr>
          <a:xfrm>
            <a:off x="108284" y="5872202"/>
            <a:ext cx="1371600" cy="783771"/>
          </a:xfrm>
          <a:prstGeom prst="rect">
            <a:avLst/>
          </a:prstGeom>
          <a:noFill/>
          <a:ln>
            <a:noFill/>
          </a:ln>
        </p:spPr>
      </p:pic>
      <p:sp>
        <p:nvSpPr>
          <p:cNvPr id="530" name="Google Shape;530;p17"/>
          <p:cNvSpPr txBox="1"/>
          <p:nvPr/>
        </p:nvSpPr>
        <p:spPr>
          <a:xfrm>
            <a:off x="0" y="0"/>
            <a:ext cx="91440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ct val="100000"/>
              <a:buFont typeface="Calibri"/>
              <a:buNone/>
            </a:pPr>
            <a:r>
              <a:rPr lang="en-US" sz="4000" b="1" u="sng" dirty="0">
                <a:solidFill>
                  <a:schemeClr val="dk1"/>
                </a:solidFill>
                <a:latin typeface="Calibri"/>
                <a:ea typeface="Calibri"/>
                <a:cs typeface="Calibri"/>
                <a:sym typeface="Calibri"/>
              </a:rPr>
              <a:t>HW: Video &amp; Class Portfolio Trades</a:t>
            </a:r>
            <a:br>
              <a:rPr lang="en-US" sz="4000" b="1" i="0" u="none" dirty="0">
                <a:solidFill>
                  <a:schemeClr val="dk1"/>
                </a:solidFill>
                <a:latin typeface="Calibri"/>
                <a:ea typeface="Calibri"/>
                <a:cs typeface="Calibri"/>
                <a:sym typeface="Calibri"/>
              </a:rPr>
            </a:br>
            <a:endParaRPr dirty="0"/>
          </a:p>
        </p:txBody>
      </p:sp>
      <p:sp>
        <p:nvSpPr>
          <p:cNvPr id="531" name="Google Shape;53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5" name="Picture 4">
            <a:extLst>
              <a:ext uri="{FF2B5EF4-FFF2-40B4-BE49-F238E27FC236}">
                <a16:creationId xmlns:a16="http://schemas.microsoft.com/office/drawing/2014/main" id="{D85262E3-DA36-2549-C6CF-C69FDB4D8D6A}"/>
              </a:ext>
            </a:extLst>
          </p:cNvPr>
          <p:cNvPicPr>
            <a:picLocks noChangeAspect="1"/>
          </p:cNvPicPr>
          <p:nvPr/>
        </p:nvPicPr>
        <p:blipFill>
          <a:blip r:embed="rId4"/>
          <a:stretch>
            <a:fillRect/>
          </a:stretch>
        </p:blipFill>
        <p:spPr>
          <a:xfrm>
            <a:off x="312140" y="2626419"/>
            <a:ext cx="8573688" cy="2853899"/>
          </a:xfrm>
          <a:prstGeom prst="rect">
            <a:avLst/>
          </a:prstGeom>
        </p:spPr>
      </p:pic>
      <p:sp>
        <p:nvSpPr>
          <p:cNvPr id="8" name="TextBox 7">
            <a:extLst>
              <a:ext uri="{FF2B5EF4-FFF2-40B4-BE49-F238E27FC236}">
                <a16:creationId xmlns:a16="http://schemas.microsoft.com/office/drawing/2014/main" id="{3883FDF0-754E-6BDF-C1D1-707E42D1AA38}"/>
              </a:ext>
            </a:extLst>
          </p:cNvPr>
          <p:cNvSpPr txBox="1"/>
          <p:nvPr/>
        </p:nvSpPr>
        <p:spPr>
          <a:xfrm>
            <a:off x="912809" y="1045481"/>
            <a:ext cx="7372350" cy="1384995"/>
          </a:xfrm>
          <a:prstGeom prst="rect">
            <a:avLst/>
          </a:prstGeom>
          <a:noFill/>
        </p:spPr>
        <p:txBody>
          <a:bodyPr wrap="square" rtlCol="0">
            <a:spAutoFit/>
          </a:bodyPr>
          <a:lstStyle/>
          <a:p>
            <a:r>
              <a:rPr lang="en-US" dirty="0"/>
              <a:t>In our last class, the four groups selected 7 stocks for the portfolio – but we can only hold 6!</a:t>
            </a:r>
            <a:br>
              <a:rPr lang="en-US" dirty="0"/>
            </a:br>
            <a:r>
              <a:rPr lang="en-US" b="1" dirty="0"/>
              <a:t>Uber	</a:t>
            </a:r>
            <a:r>
              <a:rPr lang="en-US" b="1" dirty="0" err="1"/>
              <a:t>Ulta</a:t>
            </a:r>
            <a:r>
              <a:rPr lang="en-US" b="1" dirty="0"/>
              <a:t>	Amazon 	Target	</a:t>
            </a:r>
            <a:r>
              <a:rPr lang="en-US" b="1" dirty="0" err="1"/>
              <a:t>Lanthus</a:t>
            </a:r>
            <a:r>
              <a:rPr lang="en-US" b="1" dirty="0"/>
              <a:t>	Prologis	Lockheed Martin</a:t>
            </a:r>
            <a:br>
              <a:rPr lang="en-US" dirty="0"/>
            </a:br>
            <a:br>
              <a:rPr lang="en-US" dirty="0"/>
            </a:br>
            <a:r>
              <a:rPr lang="en-US" dirty="0"/>
              <a:t>We need to get rid of one stock idea. The quick Homework will be – please let us know, as soon as possible, which stock you think should </a:t>
            </a:r>
            <a:r>
              <a:rPr lang="en-US" u="sng" dirty="0">
                <a:solidFill>
                  <a:srgbClr val="FF0000"/>
                </a:solidFill>
              </a:rPr>
              <a:t>NOT</a:t>
            </a:r>
            <a:r>
              <a:rPr lang="en-US" dirty="0"/>
              <a:t> be in the St. Constance Class portfolio. The sooner we have your feedback the sooner we can trade the portfolio.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
          <p:cNvSpPr txBox="1">
            <a:spLocks noGrp="1"/>
          </p:cNvSpPr>
          <p:nvPr>
            <p:ph type="title"/>
          </p:nvPr>
        </p:nvSpPr>
        <p:spPr>
          <a:xfrm>
            <a:off x="0" y="0"/>
            <a:ext cx="9144000" cy="94399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b="1" dirty="0"/>
              <a:t>Class Portfolio: Contest Review</a:t>
            </a:r>
            <a:endParaRPr dirty="0"/>
          </a:p>
        </p:txBody>
      </p:sp>
      <p:grpSp>
        <p:nvGrpSpPr>
          <p:cNvPr id="339" name="Google Shape;339;p3"/>
          <p:cNvGrpSpPr/>
          <p:nvPr/>
        </p:nvGrpSpPr>
        <p:grpSpPr>
          <a:xfrm>
            <a:off x="304800" y="1035050"/>
            <a:ext cx="8458200" cy="3132369"/>
            <a:chOff x="0" y="120650"/>
            <a:chExt cx="8458200" cy="3132369"/>
          </a:xfrm>
        </p:grpSpPr>
        <p:sp>
          <p:nvSpPr>
            <p:cNvPr id="340" name="Google Shape;340;p3"/>
            <p:cNvSpPr/>
            <p:nvPr/>
          </p:nvSpPr>
          <p:spPr>
            <a:xfrm>
              <a:off x="0" y="380219"/>
              <a:ext cx="8458200" cy="2872800"/>
            </a:xfrm>
            <a:prstGeom prst="rect">
              <a:avLst/>
            </a:prstGeom>
            <a:solidFill>
              <a:srgbClr val="CACACA">
                <a:alpha val="89803"/>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txBox="1"/>
            <p:nvPr/>
          </p:nvSpPr>
          <p:spPr>
            <a:xfrm>
              <a:off x="0" y="380219"/>
              <a:ext cx="8458200" cy="2872800"/>
            </a:xfrm>
            <a:prstGeom prst="rect">
              <a:avLst/>
            </a:prstGeom>
            <a:noFill/>
            <a:ln>
              <a:noFill/>
            </a:ln>
          </p:spPr>
          <p:txBody>
            <a:bodyPr spcFirstLastPara="1" wrap="square" lIns="656450" tIns="395725" rIns="656450" bIns="135125" anchor="t"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All Big Shoulders Fund Stock Market Program participants (that means </a:t>
              </a:r>
              <a:r>
                <a:rPr lang="en-US" sz="1900" b="1" i="0" u="none" strike="noStrike" cap="none">
                  <a:solidFill>
                    <a:schemeClr val="dk1"/>
                  </a:solidFill>
                  <a:latin typeface="Calibri"/>
                  <a:ea typeface="Calibri"/>
                  <a:cs typeface="Calibri"/>
                  <a:sym typeface="Calibri"/>
                </a:rPr>
                <a:t>you</a:t>
              </a:r>
              <a:r>
                <a:rPr lang="en-US" sz="1900" b="0" i="0" u="none" strike="noStrike" cap="none">
                  <a:solidFill>
                    <a:schemeClr val="dk1"/>
                  </a:solidFill>
                  <a:latin typeface="Calibri"/>
                  <a:ea typeface="Calibri"/>
                  <a:cs typeface="Calibri"/>
                  <a:sym typeface="Calibri"/>
                </a:rPr>
                <a:t>!) will receive a </a:t>
              </a:r>
              <a:r>
                <a:rPr lang="en-US" sz="1900" b="1" i="0" u="none" strike="noStrike" cap="none">
                  <a:solidFill>
                    <a:schemeClr val="dk1"/>
                  </a:solidFill>
                  <a:latin typeface="Calibri"/>
                  <a:ea typeface="Calibri"/>
                  <a:cs typeface="Calibri"/>
                  <a:sym typeface="Calibri"/>
                </a:rPr>
                <a:t>management fee </a:t>
              </a:r>
              <a:r>
                <a:rPr lang="en-US" sz="1900" b="0" i="0" u="none" strike="noStrike" cap="none">
                  <a:solidFill>
                    <a:schemeClr val="dk1"/>
                  </a:solidFill>
                  <a:latin typeface="Calibri"/>
                  <a:ea typeface="Calibri"/>
                  <a:cs typeface="Calibri"/>
                  <a:sym typeface="Calibri"/>
                </a:rPr>
                <a:t>at the end of the school year.</a:t>
              </a:r>
              <a:endParaRPr sz="1900" b="1" i="0" u="none" strike="noStrike" cap="none">
                <a:solidFill>
                  <a:schemeClr val="dk1"/>
                </a:solidFill>
                <a:latin typeface="Calibri"/>
                <a:ea typeface="Calibri"/>
                <a:cs typeface="Calibri"/>
                <a:sym typeface="Calibri"/>
              </a:endParaRPr>
            </a:p>
            <a:p>
              <a:pPr marL="342900" marR="0" lvl="2"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The fee will be calculated as 2</a:t>
              </a:r>
              <a:r>
                <a:rPr lang="en-US" sz="1900" b="1" i="0" u="none" strike="noStrike" cap="none">
                  <a:solidFill>
                    <a:schemeClr val="dk1"/>
                  </a:solidFill>
                  <a:latin typeface="Calibri"/>
                  <a:ea typeface="Calibri"/>
                  <a:cs typeface="Calibri"/>
                  <a:sym typeface="Calibri"/>
                </a:rPr>
                <a:t>% of our ending investment balance.</a:t>
              </a:r>
              <a:endParaRPr sz="19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We are starting the year with a $3,000 portfolio.</a:t>
              </a:r>
              <a:endParaRPr/>
            </a:p>
            <a:p>
              <a:pPr marL="342900" marR="0" lvl="2"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What will your management fee be if our portfolio returns 10% by the end of the competition?  How about if our return is -5%?</a:t>
              </a:r>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The top 3 schools in the competition will also receive a cash contribution to their 8th grade class gift fund.</a:t>
              </a:r>
              <a:endParaRPr/>
            </a:p>
          </p:txBody>
        </p:sp>
        <p:sp>
          <p:nvSpPr>
            <p:cNvPr id="342" name="Google Shape;342;p3"/>
            <p:cNvSpPr/>
            <p:nvPr/>
          </p:nvSpPr>
          <p:spPr>
            <a:xfrm>
              <a:off x="367749" y="120650"/>
              <a:ext cx="5920740" cy="56088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txBox="1"/>
            <p:nvPr/>
          </p:nvSpPr>
          <p:spPr>
            <a:xfrm>
              <a:off x="395129" y="148030"/>
              <a:ext cx="5865980" cy="506120"/>
            </a:xfrm>
            <a:prstGeom prst="rect">
              <a:avLst/>
            </a:prstGeom>
            <a:noFill/>
            <a:ln>
              <a:noFill/>
            </a:ln>
          </p:spPr>
          <p:txBody>
            <a:bodyPr spcFirstLastPara="1" wrap="square" lIns="223775" tIns="0" rIns="223775"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dirty="0">
                  <a:solidFill>
                    <a:schemeClr val="accent1">
                      <a:lumMod val="50000"/>
                    </a:schemeClr>
                  </a:solidFill>
                  <a:latin typeface="Calibri"/>
                  <a:ea typeface="Calibri"/>
                  <a:cs typeface="Calibri"/>
                  <a:sym typeface="Calibri"/>
                </a:rPr>
                <a:t>What (bonuses) are we playing for???</a:t>
              </a:r>
              <a:endParaRPr dirty="0">
                <a:solidFill>
                  <a:schemeClr val="accent1">
                    <a:lumMod val="50000"/>
                  </a:schemeClr>
                </a:solidFill>
              </a:endParaRPr>
            </a:p>
          </p:txBody>
        </p:sp>
      </p:grpSp>
      <p:sp>
        <p:nvSpPr>
          <p:cNvPr id="344" name="Google Shape;34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cxnSp>
        <p:nvCxnSpPr>
          <p:cNvPr id="345" name="Google Shape;345;p3"/>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346" name="Google Shape;346;p3"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pic>
        <p:nvPicPr>
          <p:cNvPr id="347" name="Google Shape;347;p3"/>
          <p:cNvPicPr preferRelativeResize="0"/>
          <p:nvPr/>
        </p:nvPicPr>
        <p:blipFill rotWithShape="1">
          <a:blip r:embed="rId4">
            <a:alphaModFix/>
          </a:blip>
          <a:srcRect/>
          <a:stretch/>
        </p:blipFill>
        <p:spPr>
          <a:xfrm>
            <a:off x="1600200" y="4191000"/>
            <a:ext cx="3276600" cy="1981200"/>
          </a:xfrm>
          <a:prstGeom prst="rect">
            <a:avLst/>
          </a:prstGeom>
          <a:noFill/>
          <a:ln>
            <a:noFill/>
          </a:ln>
        </p:spPr>
      </p:pic>
      <p:sp>
        <p:nvSpPr>
          <p:cNvPr id="348" name="Google Shape;348;p3"/>
          <p:cNvSpPr txBox="1"/>
          <p:nvPr/>
        </p:nvSpPr>
        <p:spPr>
          <a:xfrm>
            <a:off x="5410200" y="4386943"/>
            <a:ext cx="2667000" cy="156966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Who remembers the individual bonuses that are up for grabs?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
          <p:cNvSpPr txBox="1">
            <a:spLocks noGrp="1"/>
          </p:cNvSpPr>
          <p:nvPr>
            <p:ph type="title"/>
          </p:nvPr>
        </p:nvSpPr>
        <p:spPr>
          <a:xfrm>
            <a:off x="76200" y="147476"/>
            <a:ext cx="9144000" cy="94399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000"/>
              <a:buFont typeface="Calibri"/>
              <a:buNone/>
            </a:pPr>
            <a:r>
              <a:rPr lang="en-US" sz="4000" b="1" dirty="0"/>
              <a:t>St. Constance </a:t>
            </a:r>
            <a:br>
              <a:rPr lang="en-US" sz="4000" b="1" dirty="0"/>
            </a:br>
            <a:r>
              <a:rPr lang="en-US" sz="4000" b="1" dirty="0"/>
              <a:t>Individual Sector Contest</a:t>
            </a:r>
            <a:endParaRPr dirty="0"/>
          </a:p>
        </p:txBody>
      </p:sp>
      <p:sp>
        <p:nvSpPr>
          <p:cNvPr id="354" name="Google Shape;35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cxnSp>
        <p:nvCxnSpPr>
          <p:cNvPr id="355" name="Google Shape;355;p4"/>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356" name="Google Shape;356;p4"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pic>
        <p:nvPicPr>
          <p:cNvPr id="2" name="Picture 1">
            <a:extLst>
              <a:ext uri="{FF2B5EF4-FFF2-40B4-BE49-F238E27FC236}">
                <a16:creationId xmlns:a16="http://schemas.microsoft.com/office/drawing/2014/main" id="{73E5B3B5-39F1-1128-961C-9E696D49C826}"/>
              </a:ext>
            </a:extLst>
          </p:cNvPr>
          <p:cNvPicPr>
            <a:picLocks noChangeAspect="1"/>
          </p:cNvPicPr>
          <p:nvPr/>
        </p:nvPicPr>
        <p:blipFill>
          <a:blip r:embed="rId4"/>
          <a:stretch>
            <a:fillRect/>
          </a:stretch>
        </p:blipFill>
        <p:spPr>
          <a:xfrm>
            <a:off x="2000250" y="1258218"/>
            <a:ext cx="5331753" cy="3204724"/>
          </a:xfrm>
          <a:prstGeom prst="rect">
            <a:avLst/>
          </a:prstGeom>
        </p:spPr>
      </p:pic>
      <p:sp>
        <p:nvSpPr>
          <p:cNvPr id="3" name="TextBox 2">
            <a:extLst>
              <a:ext uri="{FF2B5EF4-FFF2-40B4-BE49-F238E27FC236}">
                <a16:creationId xmlns:a16="http://schemas.microsoft.com/office/drawing/2014/main" id="{9BC33B2B-630B-EDA1-1967-737706CC566C}"/>
              </a:ext>
            </a:extLst>
          </p:cNvPr>
          <p:cNvSpPr txBox="1"/>
          <p:nvPr/>
        </p:nvSpPr>
        <p:spPr>
          <a:xfrm>
            <a:off x="624546" y="4846812"/>
            <a:ext cx="7020854" cy="954107"/>
          </a:xfrm>
          <a:prstGeom prst="rect">
            <a:avLst/>
          </a:prstGeom>
          <a:noFill/>
        </p:spPr>
        <p:txBody>
          <a:bodyPr wrap="square" rtlCol="0">
            <a:spAutoFit/>
          </a:bodyPr>
          <a:lstStyle/>
          <a:p>
            <a:r>
              <a:rPr lang="en-US" dirty="0">
                <a:solidFill>
                  <a:srgbClr val="00B0F0"/>
                </a:solidFill>
              </a:rPr>
              <a:t>Since there is a fixed prize that will be split evenly…</a:t>
            </a:r>
            <a:br>
              <a:rPr lang="en-US" dirty="0">
                <a:solidFill>
                  <a:srgbClr val="00B0F0"/>
                </a:solidFill>
              </a:rPr>
            </a:br>
            <a:br>
              <a:rPr lang="en-US" dirty="0">
                <a:solidFill>
                  <a:srgbClr val="00B0F0"/>
                </a:solidFill>
              </a:rPr>
            </a:br>
            <a:r>
              <a:rPr lang="en-US" dirty="0">
                <a:solidFill>
                  <a:srgbClr val="00B0F0"/>
                </a:solidFill>
              </a:rPr>
              <a:t>If Energy is the best performer, each Energy student will get 25% of the prize</a:t>
            </a:r>
          </a:p>
          <a:p>
            <a:r>
              <a:rPr lang="en-US" dirty="0">
                <a:solidFill>
                  <a:srgbClr val="00B0F0"/>
                </a:solidFill>
              </a:rPr>
              <a:t>If Technology is the best performer, each Tech student will get 50% of the prize</a:t>
            </a:r>
          </a:p>
        </p:txBody>
      </p:sp>
      <p:sp>
        <p:nvSpPr>
          <p:cNvPr id="4" name="TextBox 3">
            <a:extLst>
              <a:ext uri="{FF2B5EF4-FFF2-40B4-BE49-F238E27FC236}">
                <a16:creationId xmlns:a16="http://schemas.microsoft.com/office/drawing/2014/main" id="{5B9A9F4C-9737-5CDD-28E5-CEDCB8DD14C2}"/>
              </a:ext>
            </a:extLst>
          </p:cNvPr>
          <p:cNvSpPr txBox="1"/>
          <p:nvPr/>
        </p:nvSpPr>
        <p:spPr>
          <a:xfrm>
            <a:off x="713446" y="4496306"/>
            <a:ext cx="6328704" cy="307777"/>
          </a:xfrm>
          <a:prstGeom prst="rect">
            <a:avLst/>
          </a:prstGeom>
          <a:solidFill>
            <a:srgbClr val="00B0F0"/>
          </a:solidFill>
        </p:spPr>
        <p:txBody>
          <a:bodyPr wrap="square" rtlCol="0">
            <a:spAutoFit/>
          </a:bodyPr>
          <a:lstStyle/>
          <a:p>
            <a:r>
              <a:rPr lang="en-US" b="1" dirty="0">
                <a:solidFill>
                  <a:schemeClr val="bg1"/>
                </a:solidFill>
              </a:rPr>
              <a:t>Prize Share:	25%	 33%	 33%	   50%	    50%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
          <p:cNvSpPr txBox="1">
            <a:spLocks noGrp="1"/>
          </p:cNvSpPr>
          <p:nvPr>
            <p:ph type="title"/>
          </p:nvPr>
        </p:nvSpPr>
        <p:spPr>
          <a:xfrm>
            <a:off x="76200" y="147476"/>
            <a:ext cx="9144000" cy="94399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000"/>
              <a:buFont typeface="Calibri"/>
              <a:buNone/>
            </a:pPr>
            <a:r>
              <a:rPr lang="en-US" sz="4000" b="1" dirty="0"/>
              <a:t>St. Constance </a:t>
            </a:r>
            <a:br>
              <a:rPr lang="en-US" sz="4000" b="1" dirty="0"/>
            </a:br>
            <a:r>
              <a:rPr lang="en-US" sz="4000" b="1" dirty="0"/>
              <a:t>Individual Sector Contest</a:t>
            </a:r>
            <a:endParaRPr dirty="0"/>
          </a:p>
        </p:txBody>
      </p:sp>
      <p:sp>
        <p:nvSpPr>
          <p:cNvPr id="354" name="Google Shape;35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cxnSp>
        <p:nvCxnSpPr>
          <p:cNvPr id="355" name="Google Shape;355;p4"/>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356" name="Google Shape;356;p4"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pic>
        <p:nvPicPr>
          <p:cNvPr id="6" name="Picture 5">
            <a:extLst>
              <a:ext uri="{FF2B5EF4-FFF2-40B4-BE49-F238E27FC236}">
                <a16:creationId xmlns:a16="http://schemas.microsoft.com/office/drawing/2014/main" id="{236C29C3-EF59-F9E2-479B-E789B145B3DA}"/>
              </a:ext>
            </a:extLst>
          </p:cNvPr>
          <p:cNvPicPr>
            <a:picLocks noChangeAspect="1"/>
          </p:cNvPicPr>
          <p:nvPr/>
        </p:nvPicPr>
        <p:blipFill>
          <a:blip r:embed="rId4"/>
          <a:stretch>
            <a:fillRect/>
          </a:stretch>
        </p:blipFill>
        <p:spPr>
          <a:xfrm>
            <a:off x="4275813" y="1291606"/>
            <a:ext cx="3659377" cy="4639294"/>
          </a:xfrm>
          <a:prstGeom prst="rect">
            <a:avLst/>
          </a:prstGeom>
        </p:spPr>
      </p:pic>
      <p:sp>
        <p:nvSpPr>
          <p:cNvPr id="7" name="TextBox 6">
            <a:extLst>
              <a:ext uri="{FF2B5EF4-FFF2-40B4-BE49-F238E27FC236}">
                <a16:creationId xmlns:a16="http://schemas.microsoft.com/office/drawing/2014/main" id="{A0582C1F-089F-ACC5-E0E7-57CE95D424A6}"/>
              </a:ext>
            </a:extLst>
          </p:cNvPr>
          <p:cNvSpPr txBox="1"/>
          <p:nvPr/>
        </p:nvSpPr>
        <p:spPr>
          <a:xfrm>
            <a:off x="762000" y="1784952"/>
            <a:ext cx="3194050" cy="3785652"/>
          </a:xfrm>
          <a:prstGeom prst="rect">
            <a:avLst/>
          </a:prstGeom>
          <a:noFill/>
        </p:spPr>
        <p:txBody>
          <a:bodyPr wrap="square" rtlCol="0">
            <a:spAutoFit/>
          </a:bodyPr>
          <a:lstStyle/>
          <a:p>
            <a:pPr algn="just"/>
            <a:r>
              <a:rPr lang="en-US" sz="2400" dirty="0">
                <a:solidFill>
                  <a:srgbClr val="00B0F0"/>
                </a:solidFill>
              </a:rPr>
              <a:t>This chart shows how each sector has performed over the last year.</a:t>
            </a:r>
          </a:p>
          <a:p>
            <a:pPr algn="just"/>
            <a:br>
              <a:rPr lang="en-US" sz="2400" dirty="0">
                <a:solidFill>
                  <a:srgbClr val="00B0F0"/>
                </a:solidFill>
              </a:rPr>
            </a:br>
            <a:r>
              <a:rPr lang="en-US" sz="2400" dirty="0">
                <a:solidFill>
                  <a:srgbClr val="00B0F0"/>
                </a:solidFill>
              </a:rPr>
              <a:t>But don’t forget: past performance does not really tell us what is going to happen in the future!</a:t>
            </a:r>
          </a:p>
        </p:txBody>
      </p:sp>
    </p:spTree>
    <p:extLst>
      <p:ext uri="{BB962C8B-B14F-4D97-AF65-F5344CB8AC3E}">
        <p14:creationId xmlns:p14="http://schemas.microsoft.com/office/powerpoint/2010/main" val="120943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
          <p:cNvSpPr txBox="1">
            <a:spLocks noGrp="1"/>
          </p:cNvSpPr>
          <p:nvPr>
            <p:ph type="title"/>
          </p:nvPr>
        </p:nvSpPr>
        <p:spPr>
          <a:xfrm>
            <a:off x="31463" y="0"/>
            <a:ext cx="9144000" cy="94399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b="1" dirty="0"/>
              <a:t>St. Constance Class Portfolio</a:t>
            </a:r>
            <a:endParaRPr dirty="0"/>
          </a:p>
        </p:txBody>
      </p:sp>
      <p:sp>
        <p:nvSpPr>
          <p:cNvPr id="354" name="Google Shape;35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cxnSp>
        <p:nvCxnSpPr>
          <p:cNvPr id="355" name="Google Shape;355;p4"/>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356" name="Google Shape;356;p4"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358" name="Google Shape;358;p4"/>
          <p:cNvSpPr txBox="1"/>
          <p:nvPr/>
        </p:nvSpPr>
        <p:spPr>
          <a:xfrm>
            <a:off x="685800" y="4196344"/>
            <a:ext cx="777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6" name="TextBox 5">
            <a:extLst>
              <a:ext uri="{FF2B5EF4-FFF2-40B4-BE49-F238E27FC236}">
                <a16:creationId xmlns:a16="http://schemas.microsoft.com/office/drawing/2014/main" id="{0D28A962-58C9-539C-BB77-311D4D37BB91}"/>
              </a:ext>
            </a:extLst>
          </p:cNvPr>
          <p:cNvSpPr txBox="1"/>
          <p:nvPr/>
        </p:nvSpPr>
        <p:spPr>
          <a:xfrm>
            <a:off x="186753" y="4396123"/>
            <a:ext cx="8420371" cy="954107"/>
          </a:xfrm>
          <a:prstGeom prst="rect">
            <a:avLst/>
          </a:prstGeom>
          <a:noFill/>
        </p:spPr>
        <p:txBody>
          <a:bodyPr wrap="square" rtlCol="0">
            <a:spAutoFit/>
          </a:bodyPr>
          <a:lstStyle/>
          <a:p>
            <a:r>
              <a:rPr lang="en-US" b="1" u="sng" dirty="0"/>
              <a:t>Trade Summary</a:t>
            </a:r>
          </a:p>
          <a:p>
            <a:r>
              <a:rPr lang="en-US" dirty="0"/>
              <a:t>December 7, 2023:  Sell $100 AMZN, BUY $100 FSR</a:t>
            </a:r>
          </a:p>
          <a:p>
            <a:endParaRPr lang="en-US" dirty="0"/>
          </a:p>
          <a:p>
            <a:r>
              <a:rPr lang="en-US" dirty="0">
                <a:solidFill>
                  <a:srgbClr val="00B0F0"/>
                </a:solidFill>
              </a:rPr>
              <a:t>January = Apple, Adobe and Fisker will all be sold which will free up at least $1,000 to buy other stocks</a:t>
            </a:r>
          </a:p>
        </p:txBody>
      </p:sp>
      <p:pic>
        <p:nvPicPr>
          <p:cNvPr id="3" name="Picture 2">
            <a:extLst>
              <a:ext uri="{FF2B5EF4-FFF2-40B4-BE49-F238E27FC236}">
                <a16:creationId xmlns:a16="http://schemas.microsoft.com/office/drawing/2014/main" id="{9CACFB03-590B-15AD-B594-DCB2196A92CB}"/>
              </a:ext>
            </a:extLst>
          </p:cNvPr>
          <p:cNvPicPr>
            <a:picLocks noChangeAspect="1"/>
          </p:cNvPicPr>
          <p:nvPr/>
        </p:nvPicPr>
        <p:blipFill>
          <a:blip r:embed="rId4"/>
          <a:stretch>
            <a:fillRect/>
          </a:stretch>
        </p:blipFill>
        <p:spPr>
          <a:xfrm>
            <a:off x="266428" y="1112178"/>
            <a:ext cx="8420371" cy="2936713"/>
          </a:xfrm>
          <a:prstGeom prst="rect">
            <a:avLst/>
          </a:prstGeom>
        </p:spPr>
      </p:pic>
    </p:spTree>
    <p:extLst>
      <p:ext uri="{BB962C8B-B14F-4D97-AF65-F5344CB8AC3E}">
        <p14:creationId xmlns:p14="http://schemas.microsoft.com/office/powerpoint/2010/main" val="393296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
          <p:cNvSpPr txBox="1">
            <a:spLocks noGrp="1"/>
          </p:cNvSpPr>
          <p:nvPr>
            <p:ph type="title"/>
          </p:nvPr>
        </p:nvSpPr>
        <p:spPr>
          <a:xfrm>
            <a:off x="31463" y="0"/>
            <a:ext cx="9144000" cy="94399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b="1" dirty="0"/>
              <a:t>St. Constance Watch List</a:t>
            </a:r>
            <a:endParaRPr dirty="0"/>
          </a:p>
        </p:txBody>
      </p:sp>
      <p:sp>
        <p:nvSpPr>
          <p:cNvPr id="354" name="Google Shape;35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cxnSp>
        <p:nvCxnSpPr>
          <p:cNvPr id="355" name="Google Shape;355;p4"/>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356" name="Google Shape;356;p4"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358" name="Google Shape;358;p4"/>
          <p:cNvSpPr txBox="1"/>
          <p:nvPr/>
        </p:nvSpPr>
        <p:spPr>
          <a:xfrm>
            <a:off x="685800" y="4196344"/>
            <a:ext cx="777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2" name="Picture 1">
            <a:extLst>
              <a:ext uri="{FF2B5EF4-FFF2-40B4-BE49-F238E27FC236}">
                <a16:creationId xmlns:a16="http://schemas.microsoft.com/office/drawing/2014/main" id="{94CB78D4-C3FA-F45B-DCD1-E14878347BA7}"/>
              </a:ext>
            </a:extLst>
          </p:cNvPr>
          <p:cNvPicPr>
            <a:picLocks noChangeAspect="1"/>
          </p:cNvPicPr>
          <p:nvPr/>
        </p:nvPicPr>
        <p:blipFill>
          <a:blip r:embed="rId4"/>
          <a:stretch>
            <a:fillRect/>
          </a:stretch>
        </p:blipFill>
        <p:spPr>
          <a:xfrm>
            <a:off x="210705" y="1132490"/>
            <a:ext cx="8677723" cy="2984915"/>
          </a:xfrm>
          <a:prstGeom prst="rect">
            <a:avLst/>
          </a:prstGeom>
        </p:spPr>
      </p:pic>
      <p:pic>
        <p:nvPicPr>
          <p:cNvPr id="3" name="Picture 2">
            <a:extLst>
              <a:ext uri="{FF2B5EF4-FFF2-40B4-BE49-F238E27FC236}">
                <a16:creationId xmlns:a16="http://schemas.microsoft.com/office/drawing/2014/main" id="{E530A51E-0819-B9CE-C568-207EDEB7EAF0}"/>
              </a:ext>
            </a:extLst>
          </p:cNvPr>
          <p:cNvPicPr>
            <a:picLocks noChangeAspect="1"/>
          </p:cNvPicPr>
          <p:nvPr/>
        </p:nvPicPr>
        <p:blipFill>
          <a:blip r:embed="rId5"/>
          <a:stretch>
            <a:fillRect/>
          </a:stretch>
        </p:blipFill>
        <p:spPr>
          <a:xfrm>
            <a:off x="3615750" y="4313196"/>
            <a:ext cx="5272678" cy="1755101"/>
          </a:xfrm>
          <a:prstGeom prst="rect">
            <a:avLst/>
          </a:prstGeom>
        </p:spPr>
      </p:pic>
      <p:sp>
        <p:nvSpPr>
          <p:cNvPr id="4" name="TextBox 3">
            <a:extLst>
              <a:ext uri="{FF2B5EF4-FFF2-40B4-BE49-F238E27FC236}">
                <a16:creationId xmlns:a16="http://schemas.microsoft.com/office/drawing/2014/main" id="{D610CD8E-90A1-B97C-D335-4EBBB85A5353}"/>
              </a:ext>
            </a:extLst>
          </p:cNvPr>
          <p:cNvSpPr txBox="1"/>
          <p:nvPr/>
        </p:nvSpPr>
        <p:spPr>
          <a:xfrm>
            <a:off x="205800" y="4284413"/>
            <a:ext cx="3409950" cy="954107"/>
          </a:xfrm>
          <a:prstGeom prst="rect">
            <a:avLst/>
          </a:prstGeom>
          <a:noFill/>
        </p:spPr>
        <p:txBody>
          <a:bodyPr wrap="square" rtlCol="0">
            <a:spAutoFit/>
          </a:bodyPr>
          <a:lstStyle/>
          <a:p>
            <a:r>
              <a:rPr lang="en-US" b="1" dirty="0">
                <a:solidFill>
                  <a:srgbClr val="00B0F0"/>
                </a:solidFill>
              </a:rPr>
              <a:t>January Class:</a:t>
            </a:r>
            <a:br>
              <a:rPr lang="en-US" dirty="0">
                <a:solidFill>
                  <a:srgbClr val="00B0F0"/>
                </a:solidFill>
              </a:rPr>
            </a:br>
            <a:r>
              <a:rPr lang="en-US" dirty="0">
                <a:solidFill>
                  <a:srgbClr val="00B0F0"/>
                </a:solidFill>
              </a:rPr>
              <a:t>The groups decided to add:</a:t>
            </a:r>
            <a:br>
              <a:rPr lang="en-US" dirty="0">
                <a:solidFill>
                  <a:srgbClr val="00B0F0"/>
                </a:solidFill>
              </a:rPr>
            </a:br>
            <a:r>
              <a:rPr lang="en-US" dirty="0" err="1">
                <a:solidFill>
                  <a:srgbClr val="00B0F0"/>
                </a:solidFill>
              </a:rPr>
              <a:t>Ulta</a:t>
            </a:r>
            <a:r>
              <a:rPr lang="en-US" dirty="0">
                <a:solidFill>
                  <a:srgbClr val="00B0F0"/>
                </a:solidFill>
              </a:rPr>
              <a:t>, Target, Lockheed Martin and </a:t>
            </a:r>
            <a:r>
              <a:rPr lang="en-US" dirty="0" err="1">
                <a:solidFill>
                  <a:srgbClr val="00B0F0"/>
                </a:solidFill>
              </a:rPr>
              <a:t>Lantheus</a:t>
            </a:r>
            <a:r>
              <a:rPr lang="en-US" dirty="0">
                <a:solidFill>
                  <a:srgbClr val="00B0F0"/>
                </a:solidFill>
              </a:rPr>
              <a:t> off the Watch List</a:t>
            </a:r>
          </a:p>
        </p:txBody>
      </p:sp>
    </p:spTree>
    <p:extLst>
      <p:ext uri="{BB962C8B-B14F-4D97-AF65-F5344CB8AC3E}">
        <p14:creationId xmlns:p14="http://schemas.microsoft.com/office/powerpoint/2010/main" val="347337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
          <p:cNvSpPr txBox="1">
            <a:spLocks noGrp="1"/>
          </p:cNvSpPr>
          <p:nvPr>
            <p:ph type="title"/>
          </p:nvPr>
        </p:nvSpPr>
        <p:spPr>
          <a:xfrm>
            <a:off x="31463" y="0"/>
            <a:ext cx="9144000" cy="94399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b="1"/>
              <a:t>Class Portfolio: Updated Rankings</a:t>
            </a:r>
            <a:endParaRPr/>
          </a:p>
        </p:txBody>
      </p:sp>
      <p:sp>
        <p:nvSpPr>
          <p:cNvPr id="364" name="Google Shape;36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cxnSp>
        <p:nvCxnSpPr>
          <p:cNvPr id="365" name="Google Shape;365;p5"/>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366" name="Google Shape;366;p5"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pic>
        <p:nvPicPr>
          <p:cNvPr id="2" name="Picture 1">
            <a:extLst>
              <a:ext uri="{FF2B5EF4-FFF2-40B4-BE49-F238E27FC236}">
                <a16:creationId xmlns:a16="http://schemas.microsoft.com/office/drawing/2014/main" id="{91DF3B96-00F3-E880-FA70-7118E5E2E7D2}"/>
              </a:ext>
            </a:extLst>
          </p:cNvPr>
          <p:cNvPicPr>
            <a:picLocks noChangeAspect="1"/>
          </p:cNvPicPr>
          <p:nvPr/>
        </p:nvPicPr>
        <p:blipFill>
          <a:blip r:embed="rId4"/>
          <a:stretch>
            <a:fillRect/>
          </a:stretch>
        </p:blipFill>
        <p:spPr>
          <a:xfrm>
            <a:off x="441325" y="817287"/>
            <a:ext cx="8261350" cy="50597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cxnSp>
        <p:nvCxnSpPr>
          <p:cNvPr id="372" name="Google Shape;372;p6"/>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373" name="Google Shape;373;p6"/>
          <p:cNvSpPr/>
          <p:nvPr/>
        </p:nvSpPr>
        <p:spPr>
          <a:xfrm>
            <a:off x="0" y="206514"/>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Recap of Key Concepts to Date</a:t>
            </a:r>
            <a:endParaRPr sz="4000">
              <a:solidFill>
                <a:schemeClr val="dk1"/>
              </a:solidFill>
              <a:latin typeface="Calibri"/>
              <a:ea typeface="Calibri"/>
              <a:cs typeface="Calibri"/>
              <a:sym typeface="Calibri"/>
            </a:endParaRPr>
          </a:p>
        </p:txBody>
      </p:sp>
      <p:sp>
        <p:nvSpPr>
          <p:cNvPr id="374" name="Google Shape;374;p6"/>
          <p:cNvSpPr txBox="1"/>
          <p:nvPr/>
        </p:nvSpPr>
        <p:spPr>
          <a:xfrm>
            <a:off x="210705" y="1389995"/>
            <a:ext cx="8725477" cy="440120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Stocks are </a:t>
            </a:r>
            <a:r>
              <a:rPr lang="en-US" sz="2000" b="1">
                <a:solidFill>
                  <a:schemeClr val="dk1"/>
                </a:solidFill>
                <a:latin typeface="Calibri"/>
                <a:ea typeface="Calibri"/>
                <a:cs typeface="Calibri"/>
                <a:sym typeface="Calibri"/>
              </a:rPr>
              <a:t>partial ownership </a:t>
            </a:r>
            <a:r>
              <a:rPr lang="en-US" sz="2000">
                <a:solidFill>
                  <a:schemeClr val="dk1"/>
                </a:solidFill>
                <a:latin typeface="Calibri"/>
                <a:ea typeface="Calibri"/>
                <a:cs typeface="Calibri"/>
                <a:sym typeface="Calibri"/>
              </a:rPr>
              <a:t>in the </a:t>
            </a:r>
            <a:r>
              <a:rPr lang="en-US" sz="2000" b="1">
                <a:solidFill>
                  <a:schemeClr val="dk1"/>
                </a:solidFill>
                <a:latin typeface="Calibri"/>
                <a:ea typeface="Calibri"/>
                <a:cs typeface="Calibri"/>
                <a:sym typeface="Calibri"/>
              </a:rPr>
              <a:t>equity</a:t>
            </a:r>
            <a:r>
              <a:rPr lang="en-US" sz="2000">
                <a:solidFill>
                  <a:schemeClr val="dk1"/>
                </a:solidFill>
                <a:latin typeface="Calibri"/>
                <a:ea typeface="Calibri"/>
                <a:cs typeface="Calibri"/>
                <a:sym typeface="Calibri"/>
              </a:rPr>
              <a:t> of a publicly traded company.</a:t>
            </a:r>
            <a:endParaRPr/>
          </a:p>
          <a:p>
            <a:pPr marL="285750" marR="0" lvl="0" indent="-1587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Historically over longer time periods, </a:t>
            </a:r>
            <a:r>
              <a:rPr lang="en-US" sz="2000" b="1">
                <a:solidFill>
                  <a:schemeClr val="dk1"/>
                </a:solidFill>
                <a:latin typeface="Calibri"/>
                <a:ea typeface="Calibri"/>
                <a:cs typeface="Calibri"/>
                <a:sym typeface="Calibri"/>
              </a:rPr>
              <a:t>stocks perform better </a:t>
            </a:r>
            <a:r>
              <a:rPr lang="en-US" sz="2000">
                <a:solidFill>
                  <a:schemeClr val="dk1"/>
                </a:solidFill>
                <a:latin typeface="Calibri"/>
                <a:ea typeface="Calibri"/>
                <a:cs typeface="Calibri"/>
                <a:sym typeface="Calibri"/>
              </a:rPr>
              <a:t>than other places you can invest your money.</a:t>
            </a:r>
            <a:endParaRPr/>
          </a:p>
          <a:p>
            <a:pPr marL="285750" marR="0" lvl="0" indent="-158750" algn="just"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Stocks carry risk and </a:t>
            </a:r>
            <a:r>
              <a:rPr lang="en-US" sz="2000" b="1">
                <a:solidFill>
                  <a:schemeClr val="dk1"/>
                </a:solidFill>
                <a:latin typeface="Calibri"/>
                <a:ea typeface="Calibri"/>
                <a:cs typeface="Calibri"/>
                <a:sym typeface="Calibri"/>
              </a:rPr>
              <a:t>investors can lose money</a:t>
            </a:r>
            <a:r>
              <a:rPr lang="en-US" sz="2000">
                <a:solidFill>
                  <a:schemeClr val="dk1"/>
                </a:solidFill>
                <a:latin typeface="Calibri"/>
                <a:ea typeface="Calibri"/>
                <a:cs typeface="Calibri"/>
                <a:sym typeface="Calibri"/>
              </a:rPr>
              <a:t> in an individual stock if the company struggles.  </a:t>
            </a:r>
            <a:endParaRPr/>
          </a:p>
          <a:p>
            <a:pPr marL="742950" marR="0" lvl="1" indent="-158750" algn="just" rtl="0">
              <a:spcBef>
                <a:spcPts val="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a:t>
            </a:r>
            <a:r>
              <a:rPr lang="en-US" sz="2000" b="1">
                <a:solidFill>
                  <a:schemeClr val="dk1"/>
                </a:solidFill>
                <a:latin typeface="Calibri"/>
                <a:ea typeface="Calibri"/>
                <a:cs typeface="Calibri"/>
                <a:sym typeface="Calibri"/>
              </a:rPr>
              <a:t>stock market can be volatile </a:t>
            </a:r>
            <a:r>
              <a:rPr lang="en-US" sz="2000">
                <a:solidFill>
                  <a:schemeClr val="dk1"/>
                </a:solidFill>
                <a:latin typeface="Calibri"/>
                <a:ea typeface="Calibri"/>
                <a:cs typeface="Calibri"/>
                <a:sym typeface="Calibri"/>
              </a:rPr>
              <a:t>and there are periods of time when stock prices generally fall and investors lose money. </a:t>
            </a:r>
            <a:endParaRPr/>
          </a:p>
          <a:p>
            <a:pPr marL="285750" marR="0" lvl="0" indent="-158750" algn="just" rtl="0">
              <a:spcBef>
                <a:spcPts val="0"/>
              </a:spcBef>
              <a:spcAft>
                <a:spcPts val="0"/>
              </a:spcAft>
              <a:buClr>
                <a:schemeClr val="dk1"/>
              </a:buClr>
              <a:buSzPts val="2000"/>
              <a:buFont typeface="Arial"/>
              <a:buNone/>
            </a:pPr>
            <a:endParaRPr sz="2000" b="1">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 company’s profitability is a key measure investors use to evaluate whether they should invest.  </a:t>
            </a:r>
            <a:endParaRPr/>
          </a:p>
          <a:p>
            <a:pPr marL="742950" marR="0" lvl="1" indent="-285750" algn="just" rtl="0">
              <a:spcBef>
                <a:spcPts val="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Profit = Revenues – Expenses.  </a:t>
            </a:r>
            <a:endParaRPr/>
          </a:p>
        </p:txBody>
      </p:sp>
      <p:sp>
        <p:nvSpPr>
          <p:cNvPr id="375" name="Google Shape;37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9</a:t>
            </a:fld>
            <a:endParaRPr>
              <a:solidFill>
                <a:srgbClr val="888888"/>
              </a:solidFill>
            </a:endParaRPr>
          </a:p>
        </p:txBody>
      </p:sp>
      <p:pic>
        <p:nvPicPr>
          <p:cNvPr id="376" name="Google Shape;376;p6"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NTRSPowerPointTemplateA1">
  <a:themeElements>
    <a:clrScheme name="Presentation_Colors_010616">
      <a:dk1>
        <a:srgbClr val="646469"/>
      </a:dk1>
      <a:lt1>
        <a:srgbClr val="FFFFFF"/>
      </a:lt1>
      <a:dk2>
        <a:srgbClr val="323C41"/>
      </a:dk2>
      <a:lt2>
        <a:srgbClr val="BE9B37"/>
      </a:lt2>
      <a:accent1>
        <a:srgbClr val="C3C3C3"/>
      </a:accent1>
      <a:accent2>
        <a:srgbClr val="0F5541"/>
      </a:accent2>
      <a:accent3>
        <a:srgbClr val="878787"/>
      </a:accent3>
      <a:accent4>
        <a:srgbClr val="B9BE00"/>
      </a:accent4>
      <a:accent5>
        <a:srgbClr val="00A0AA"/>
      </a:accent5>
      <a:accent6>
        <a:srgbClr val="005082"/>
      </a:accent6>
      <a:hlink>
        <a:srgbClr val="FF6419"/>
      </a:hlink>
      <a:folHlink>
        <a:srgbClr val="AA2D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1436</Words>
  <Application>Microsoft Office PowerPoint</Application>
  <PresentationFormat>On-screen Show (4:3)</PresentationFormat>
  <Paragraphs>155</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Calibri</vt:lpstr>
      <vt:lpstr>Palatino Linotype</vt:lpstr>
      <vt:lpstr>Arial</vt:lpstr>
      <vt:lpstr>Arial Narrow</vt:lpstr>
      <vt:lpstr>Office Theme</vt:lpstr>
      <vt:lpstr>3_NTRSPowerPointTemplateA1</vt:lpstr>
      <vt:lpstr>PowerPoint Presentation</vt:lpstr>
      <vt:lpstr>What will we cover in this class?</vt:lpstr>
      <vt:lpstr>Class Portfolio: Contest Review</vt:lpstr>
      <vt:lpstr>St. Constance  Individual Sector Contest</vt:lpstr>
      <vt:lpstr>St. Constance  Individual Sector Contest</vt:lpstr>
      <vt:lpstr>St. Constance Class Portfolio</vt:lpstr>
      <vt:lpstr>St. Constance Watch List</vt:lpstr>
      <vt:lpstr>Class Portfolio: Updated Rankings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Guzman</dc:creator>
  <cp:lastModifiedBy>John Czerwionka</cp:lastModifiedBy>
  <cp:revision>3</cp:revision>
  <dcterms:created xsi:type="dcterms:W3CDTF">2013-10-11T12:02:38Z</dcterms:created>
  <dcterms:modified xsi:type="dcterms:W3CDTF">2024-01-15T21:45:00Z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a3ca9ef-1496-417f-9285-25b5037985b9_Enabled">
    <vt:lpwstr>true</vt:lpwstr>
  </property>
  <property fmtid="{D5CDD505-2E9C-101B-9397-08002B2CF9AE}" pid="3" name="MSIP_Label_da3ca9ef-1496-417f-9285-25b5037985b9_SetDate">
    <vt:lpwstr>2024-01-11T07:05:45Z</vt:lpwstr>
  </property>
  <property fmtid="{D5CDD505-2E9C-101B-9397-08002B2CF9AE}" pid="4" name="MSIP_Label_da3ca9ef-1496-417f-9285-25b5037985b9_Method">
    <vt:lpwstr>Standard</vt:lpwstr>
  </property>
  <property fmtid="{D5CDD505-2E9C-101B-9397-08002B2CF9AE}" pid="5" name="MSIP_Label_da3ca9ef-1496-417f-9285-25b5037985b9_Name">
    <vt:lpwstr>Non-Sensitive Business Use - Footer</vt:lpwstr>
  </property>
  <property fmtid="{D5CDD505-2E9C-101B-9397-08002B2CF9AE}" pid="6" name="MSIP_Label_da3ca9ef-1496-417f-9285-25b5037985b9_SiteId">
    <vt:lpwstr>2434528d-4270-4977-81dd-a6308c1761a3</vt:lpwstr>
  </property>
  <property fmtid="{D5CDD505-2E9C-101B-9397-08002B2CF9AE}" pid="7" name="MSIP_Label_da3ca9ef-1496-417f-9285-25b5037985b9_ActionId">
    <vt:lpwstr>14c855e0-5cfd-4471-aced-ed636f48c682</vt:lpwstr>
  </property>
  <property fmtid="{D5CDD505-2E9C-101B-9397-08002B2CF9AE}" pid="8" name="MSIP_Label_da3ca9ef-1496-417f-9285-25b5037985b9_ContentBits">
    <vt:lpwstr>2</vt:lpwstr>
  </property>
</Properties>
</file>